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Old Standard TT"/>
      <p:regular r:id="rId16"/>
      <p:bold r:id="rId17"/>
      <p:italic r:id="rId18"/>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OldStandardTT-bold.fntdata"/><Relationship Id="rId16" Type="http://schemas.openxmlformats.org/officeDocument/2006/relationships/font" Target="fonts/OldStandardTT-regular.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OldStandardT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0" name="Shape 1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4" name="Shape 1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sp>
        <p:nvSpPr>
          <p:cNvPr id="9" name="Shape 9"/>
          <p:cNvSpPr/>
          <p:nvPr/>
        </p:nvSpPr>
        <p:spPr>
          <a:xfrm>
            <a:off x="0" y="100"/>
            <a:ext cx="9144000" cy="1711799"/>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cxnSp>
        <p:nvCxnSpPr>
          <p:cNvPr id="10" name="Shape 10"/>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1" name="Shape 11"/>
          <p:cNvSpPr txBox="1"/>
          <p:nvPr>
            <p:ph type="ctrTitle"/>
          </p:nvPr>
        </p:nvSpPr>
        <p:spPr>
          <a:xfrm>
            <a:off x="512700" y="1893300"/>
            <a:ext cx="8118599" cy="1522800"/>
          </a:xfrm>
          <a:prstGeom prst="rect">
            <a:avLst/>
          </a:prstGeom>
        </p:spPr>
        <p:txBody>
          <a:bodyPr anchorCtr="0" anchor="b" bIns="91425" lIns="91425" rIns="91425" tIns="91425"/>
          <a:lstStyle>
            <a:lvl1pPr>
              <a:spcBef>
                <a:spcPts val="0"/>
              </a:spcBef>
              <a:buClr>
                <a:schemeClr val="accent1"/>
              </a:buClr>
              <a:buSzPct val="100000"/>
              <a:defRPr sz="4200">
                <a:solidFill>
                  <a:schemeClr val="accent1"/>
                </a:solidFill>
              </a:defRPr>
            </a:lvl1pPr>
            <a:lvl2pPr>
              <a:spcBef>
                <a:spcPts val="0"/>
              </a:spcBef>
              <a:buClr>
                <a:schemeClr val="accent1"/>
              </a:buClr>
              <a:buSzPct val="100000"/>
              <a:defRPr sz="4200">
                <a:solidFill>
                  <a:schemeClr val="accent1"/>
                </a:solidFill>
              </a:defRPr>
            </a:lvl2pPr>
            <a:lvl3pPr>
              <a:spcBef>
                <a:spcPts val="0"/>
              </a:spcBef>
              <a:buClr>
                <a:schemeClr val="accent1"/>
              </a:buClr>
              <a:buSzPct val="100000"/>
              <a:defRPr sz="4200">
                <a:solidFill>
                  <a:schemeClr val="accent1"/>
                </a:solidFill>
              </a:defRPr>
            </a:lvl3pPr>
            <a:lvl4pPr>
              <a:spcBef>
                <a:spcPts val="0"/>
              </a:spcBef>
              <a:buClr>
                <a:schemeClr val="accent1"/>
              </a:buClr>
              <a:buSzPct val="100000"/>
              <a:defRPr sz="4200">
                <a:solidFill>
                  <a:schemeClr val="accent1"/>
                </a:solidFill>
              </a:defRPr>
            </a:lvl4pPr>
            <a:lvl5pPr>
              <a:spcBef>
                <a:spcPts val="0"/>
              </a:spcBef>
              <a:buClr>
                <a:schemeClr val="accent1"/>
              </a:buClr>
              <a:buSzPct val="100000"/>
              <a:defRPr sz="4200">
                <a:solidFill>
                  <a:schemeClr val="accent1"/>
                </a:solidFill>
              </a:defRPr>
            </a:lvl5pPr>
            <a:lvl6pPr>
              <a:spcBef>
                <a:spcPts val="0"/>
              </a:spcBef>
              <a:buClr>
                <a:schemeClr val="accent1"/>
              </a:buClr>
              <a:buSzPct val="100000"/>
              <a:defRPr sz="4200">
                <a:solidFill>
                  <a:schemeClr val="accent1"/>
                </a:solidFill>
              </a:defRPr>
            </a:lvl6pPr>
            <a:lvl7pPr>
              <a:spcBef>
                <a:spcPts val="0"/>
              </a:spcBef>
              <a:buClr>
                <a:schemeClr val="accent1"/>
              </a:buClr>
              <a:buSzPct val="100000"/>
              <a:defRPr sz="4200">
                <a:solidFill>
                  <a:schemeClr val="accent1"/>
                </a:solidFill>
              </a:defRPr>
            </a:lvl7pPr>
            <a:lvl8pPr>
              <a:spcBef>
                <a:spcPts val="0"/>
              </a:spcBef>
              <a:buClr>
                <a:schemeClr val="accent1"/>
              </a:buClr>
              <a:buSzPct val="100000"/>
              <a:defRPr sz="4200">
                <a:solidFill>
                  <a:schemeClr val="accent1"/>
                </a:solidFill>
              </a:defRPr>
            </a:lvl8pPr>
            <a:lvl9pPr>
              <a:spcBef>
                <a:spcPts val="0"/>
              </a:spcBef>
              <a:buClr>
                <a:schemeClr val="accent1"/>
              </a:buClr>
              <a:buSzPct val="100000"/>
              <a:defRPr sz="4200">
                <a:solidFill>
                  <a:schemeClr val="accent1"/>
                </a:solidFill>
              </a:defRPr>
            </a:lvl9pPr>
          </a:lstStyle>
          <a:p/>
        </p:txBody>
      </p:sp>
      <p:sp>
        <p:nvSpPr>
          <p:cNvPr id="12" name="Shape 12"/>
          <p:cNvSpPr txBox="1"/>
          <p:nvPr>
            <p:ph idx="1" type="subTitle"/>
          </p:nvPr>
        </p:nvSpPr>
        <p:spPr>
          <a:xfrm>
            <a:off x="512700" y="3840639"/>
            <a:ext cx="8118599" cy="787499"/>
          </a:xfrm>
          <a:prstGeom prst="rect">
            <a:avLst/>
          </a:prstGeom>
        </p:spPr>
        <p:txBody>
          <a:bodyPr anchorCtr="0" anchor="t" bIns="91425" lIns="91425" rIns="91425" tIns="91425"/>
          <a:lstStyle>
            <a:lvl1pPr>
              <a:lnSpc>
                <a:spcPct val="100000"/>
              </a:lnSpc>
              <a:spcBef>
                <a:spcPts val="0"/>
              </a:spcBef>
              <a:spcAft>
                <a:spcPts val="0"/>
              </a:spcAft>
              <a:buClr>
                <a:schemeClr val="accent2"/>
              </a:buClr>
              <a:buSzPct val="100000"/>
              <a:buNone/>
              <a:defRPr sz="2400">
                <a:solidFill>
                  <a:schemeClr val="accent2"/>
                </a:solidFill>
              </a:defRPr>
            </a:lvl1pPr>
            <a:lvl2pPr>
              <a:lnSpc>
                <a:spcPct val="100000"/>
              </a:lnSpc>
              <a:spcBef>
                <a:spcPts val="0"/>
              </a:spcBef>
              <a:spcAft>
                <a:spcPts val="0"/>
              </a:spcAft>
              <a:buClr>
                <a:schemeClr val="accent2"/>
              </a:buClr>
              <a:buSzPct val="100000"/>
              <a:buNone/>
              <a:defRPr sz="2400">
                <a:solidFill>
                  <a:schemeClr val="accent2"/>
                </a:solidFill>
              </a:defRPr>
            </a:lvl2pPr>
            <a:lvl3pPr>
              <a:lnSpc>
                <a:spcPct val="100000"/>
              </a:lnSpc>
              <a:spcBef>
                <a:spcPts val="0"/>
              </a:spcBef>
              <a:spcAft>
                <a:spcPts val="0"/>
              </a:spcAft>
              <a:buClr>
                <a:schemeClr val="accent2"/>
              </a:buClr>
              <a:buSzPct val="100000"/>
              <a:buNone/>
              <a:defRPr sz="2400">
                <a:solidFill>
                  <a:schemeClr val="accent2"/>
                </a:solidFill>
              </a:defRPr>
            </a:lvl3pPr>
            <a:lvl4pPr>
              <a:lnSpc>
                <a:spcPct val="100000"/>
              </a:lnSpc>
              <a:spcBef>
                <a:spcPts val="0"/>
              </a:spcBef>
              <a:spcAft>
                <a:spcPts val="0"/>
              </a:spcAft>
              <a:buClr>
                <a:schemeClr val="accent2"/>
              </a:buClr>
              <a:buSzPct val="100000"/>
              <a:buNone/>
              <a:defRPr sz="2400">
                <a:solidFill>
                  <a:schemeClr val="accent2"/>
                </a:solidFill>
              </a:defRPr>
            </a:lvl4pPr>
            <a:lvl5pPr>
              <a:lnSpc>
                <a:spcPct val="100000"/>
              </a:lnSpc>
              <a:spcBef>
                <a:spcPts val="0"/>
              </a:spcBef>
              <a:spcAft>
                <a:spcPts val="0"/>
              </a:spcAft>
              <a:buClr>
                <a:schemeClr val="accent2"/>
              </a:buClr>
              <a:buSzPct val="100000"/>
              <a:buNone/>
              <a:defRPr sz="2400">
                <a:solidFill>
                  <a:schemeClr val="accent2"/>
                </a:solidFill>
              </a:defRPr>
            </a:lvl5pPr>
            <a:lvl6pPr>
              <a:lnSpc>
                <a:spcPct val="100000"/>
              </a:lnSpc>
              <a:spcBef>
                <a:spcPts val="0"/>
              </a:spcBef>
              <a:spcAft>
                <a:spcPts val="0"/>
              </a:spcAft>
              <a:buClr>
                <a:schemeClr val="accent2"/>
              </a:buClr>
              <a:buSzPct val="100000"/>
              <a:buNone/>
              <a:defRPr sz="2400">
                <a:solidFill>
                  <a:schemeClr val="accent2"/>
                </a:solidFill>
              </a:defRPr>
            </a:lvl6pPr>
            <a:lvl7pPr>
              <a:lnSpc>
                <a:spcPct val="100000"/>
              </a:lnSpc>
              <a:spcBef>
                <a:spcPts val="0"/>
              </a:spcBef>
              <a:spcAft>
                <a:spcPts val="0"/>
              </a:spcAft>
              <a:buClr>
                <a:schemeClr val="accent2"/>
              </a:buClr>
              <a:buSzPct val="100000"/>
              <a:buNone/>
              <a:defRPr sz="2400">
                <a:solidFill>
                  <a:schemeClr val="accent2"/>
                </a:solidFill>
              </a:defRPr>
            </a:lvl7pPr>
            <a:lvl8pPr>
              <a:lnSpc>
                <a:spcPct val="100000"/>
              </a:lnSpc>
              <a:spcBef>
                <a:spcPts val="0"/>
              </a:spcBef>
              <a:spcAft>
                <a:spcPts val="0"/>
              </a:spcAft>
              <a:buClr>
                <a:schemeClr val="accent2"/>
              </a:buClr>
              <a:buSzPct val="100000"/>
              <a:buNone/>
              <a:defRPr sz="2400">
                <a:solidFill>
                  <a:schemeClr val="accent2"/>
                </a:solidFill>
              </a:defRPr>
            </a:lvl8pPr>
            <a:lvl9pPr>
              <a:lnSpc>
                <a:spcPct val="100000"/>
              </a:lnSpc>
              <a:spcBef>
                <a:spcPts val="0"/>
              </a:spcBef>
              <a:spcAft>
                <a:spcPts val="0"/>
              </a:spcAft>
              <a:buClr>
                <a:schemeClr val="accent2"/>
              </a:buClr>
              <a:buSzPct val="100000"/>
              <a:buNone/>
              <a:defRPr sz="2400">
                <a:solidFill>
                  <a:schemeClr val="accent2"/>
                </a:solidFill>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txBox="1"/>
          <p:nvPr>
            <p:ph type="title"/>
          </p:nvPr>
        </p:nvSpPr>
        <p:spPr>
          <a:xfrm>
            <a:off x="311700" y="1039650"/>
            <a:ext cx="8520599" cy="2106299"/>
          </a:xfrm>
          <a:prstGeom prst="rect">
            <a:avLst/>
          </a:prstGeom>
        </p:spPr>
        <p:txBody>
          <a:bodyPr anchorCtr="0" anchor="b" bIns="91425" lIns="91425" rIns="91425" tIns="91425"/>
          <a:lstStyle>
            <a:lvl1pPr algn="ctr">
              <a:spcBef>
                <a:spcPts val="0"/>
              </a:spcBef>
              <a:buSzPct val="100000"/>
              <a:defRPr b="1" sz="14000"/>
            </a:lvl1pPr>
            <a:lvl2pPr algn="ctr">
              <a:spcBef>
                <a:spcPts val="0"/>
              </a:spcBef>
              <a:buSzPct val="100000"/>
              <a:defRPr b="1" sz="14000"/>
            </a:lvl2pPr>
            <a:lvl3pPr algn="ctr">
              <a:spcBef>
                <a:spcPts val="0"/>
              </a:spcBef>
              <a:buSzPct val="100000"/>
              <a:defRPr b="1" sz="14000"/>
            </a:lvl3pPr>
            <a:lvl4pPr algn="ctr">
              <a:spcBef>
                <a:spcPts val="0"/>
              </a:spcBef>
              <a:buSzPct val="100000"/>
              <a:defRPr b="1" sz="14000"/>
            </a:lvl4pPr>
            <a:lvl5pPr algn="ctr">
              <a:spcBef>
                <a:spcPts val="0"/>
              </a:spcBef>
              <a:buSzPct val="100000"/>
              <a:defRPr b="1" sz="14000"/>
            </a:lvl5pPr>
            <a:lvl6pPr algn="ctr">
              <a:spcBef>
                <a:spcPts val="0"/>
              </a:spcBef>
              <a:buSzPct val="100000"/>
              <a:defRPr b="1" sz="14000"/>
            </a:lvl6pPr>
            <a:lvl7pPr algn="ctr">
              <a:spcBef>
                <a:spcPts val="0"/>
              </a:spcBef>
              <a:buSzPct val="100000"/>
              <a:defRPr b="1" sz="14000"/>
            </a:lvl7pPr>
            <a:lvl8pPr algn="ctr">
              <a:spcBef>
                <a:spcPts val="0"/>
              </a:spcBef>
              <a:buSzPct val="100000"/>
              <a:defRPr b="1" sz="14000"/>
            </a:lvl8pPr>
            <a:lvl9pPr algn="ctr">
              <a:spcBef>
                <a:spcPts val="0"/>
              </a:spcBef>
              <a:buSzPct val="100000"/>
              <a:defRPr b="1" sz="14000"/>
            </a:lvl9pPr>
          </a:lstStyle>
          <a:p/>
        </p:txBody>
      </p:sp>
      <p:sp>
        <p:nvSpPr>
          <p:cNvPr id="50" name="Shape 50"/>
          <p:cNvSpPr txBox="1"/>
          <p:nvPr>
            <p:ph idx="1" type="body"/>
          </p:nvPr>
        </p:nvSpPr>
        <p:spPr>
          <a:xfrm>
            <a:off x="311700" y="32284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6" name="Shape 16"/>
          <p:cNvSpPr txBox="1"/>
          <p:nvPr>
            <p:ph type="title"/>
          </p:nvPr>
        </p:nvSpPr>
        <p:spPr>
          <a:xfrm>
            <a:off x="512700" y="1893300"/>
            <a:ext cx="8118599" cy="1522800"/>
          </a:xfrm>
          <a:prstGeom prst="rect">
            <a:avLst/>
          </a:prstGeom>
        </p:spPr>
        <p:txBody>
          <a:bodyPr anchorCtr="0" anchor="b" bIns="91425" lIns="91425" rIns="91425" tIns="91425"/>
          <a:lstStyle>
            <a:lvl1pPr>
              <a:spcBef>
                <a:spcPts val="0"/>
              </a:spcBef>
              <a:buClr>
                <a:schemeClr val="accent1"/>
              </a:buClr>
              <a:buSzPct val="100000"/>
              <a:defRPr sz="6000">
                <a:solidFill>
                  <a:schemeClr val="accent1"/>
                </a:solidFill>
              </a:defRPr>
            </a:lvl1pPr>
            <a:lvl2pPr>
              <a:spcBef>
                <a:spcPts val="0"/>
              </a:spcBef>
              <a:buClr>
                <a:schemeClr val="accent1"/>
              </a:buClr>
              <a:buSzPct val="100000"/>
              <a:defRPr sz="6000">
                <a:solidFill>
                  <a:schemeClr val="accent1"/>
                </a:solidFill>
              </a:defRPr>
            </a:lvl2pPr>
            <a:lvl3pPr>
              <a:spcBef>
                <a:spcPts val="0"/>
              </a:spcBef>
              <a:buClr>
                <a:schemeClr val="accent1"/>
              </a:buClr>
              <a:buSzPct val="100000"/>
              <a:defRPr sz="6000">
                <a:solidFill>
                  <a:schemeClr val="accent1"/>
                </a:solidFill>
              </a:defRPr>
            </a:lvl3pPr>
            <a:lvl4pPr>
              <a:spcBef>
                <a:spcPts val="0"/>
              </a:spcBef>
              <a:buClr>
                <a:schemeClr val="accent1"/>
              </a:buClr>
              <a:buSzPct val="100000"/>
              <a:defRPr sz="6000">
                <a:solidFill>
                  <a:schemeClr val="accent1"/>
                </a:solidFill>
              </a:defRPr>
            </a:lvl4pPr>
            <a:lvl5pPr>
              <a:spcBef>
                <a:spcPts val="0"/>
              </a:spcBef>
              <a:buClr>
                <a:schemeClr val="accent1"/>
              </a:buClr>
              <a:buSzPct val="100000"/>
              <a:defRPr sz="6000">
                <a:solidFill>
                  <a:schemeClr val="accent1"/>
                </a:solidFill>
              </a:defRPr>
            </a:lvl5pPr>
            <a:lvl6pPr>
              <a:spcBef>
                <a:spcPts val="0"/>
              </a:spcBef>
              <a:buClr>
                <a:schemeClr val="accent1"/>
              </a:buClr>
              <a:buSzPct val="100000"/>
              <a:defRPr sz="6000">
                <a:solidFill>
                  <a:schemeClr val="accent1"/>
                </a:solidFill>
              </a:defRPr>
            </a:lvl6pPr>
            <a:lvl7pPr>
              <a:spcBef>
                <a:spcPts val="0"/>
              </a:spcBef>
              <a:buClr>
                <a:schemeClr val="accent1"/>
              </a:buClr>
              <a:buSzPct val="100000"/>
              <a:defRPr sz="6000">
                <a:solidFill>
                  <a:schemeClr val="accent1"/>
                </a:solidFill>
              </a:defRPr>
            </a:lvl7pPr>
            <a:lvl8pPr>
              <a:spcBef>
                <a:spcPts val="0"/>
              </a:spcBef>
              <a:buClr>
                <a:schemeClr val="accent1"/>
              </a:buClr>
              <a:buSzPct val="100000"/>
              <a:defRPr sz="6000">
                <a:solidFill>
                  <a:schemeClr val="accent1"/>
                </a:solidFill>
              </a:defRPr>
            </a:lvl8pPr>
            <a:lvl9pPr>
              <a:spcBef>
                <a:spcPts val="0"/>
              </a:spcBef>
              <a:buClr>
                <a:schemeClr val="accent1"/>
              </a:buClr>
              <a:buSzPct val="100000"/>
              <a:defRPr sz="6000">
                <a:solidFill>
                  <a:schemeClr val="accent1"/>
                </a:solidFill>
              </a:defRPr>
            </a:lvl9pPr>
          </a:lstStyle>
          <a:p/>
        </p:txBody>
      </p:sp>
      <p:sp>
        <p:nvSpPr>
          <p:cNvPr id="17" name="Shape 1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20" name="Shape 20"/>
          <p:cNvSpPr txBox="1"/>
          <p:nvPr>
            <p:ph type="title"/>
          </p:nvPr>
        </p:nvSpPr>
        <p:spPr>
          <a:xfrm>
            <a:off x="311700" y="445025"/>
            <a:ext cx="8520599" cy="6132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71600"/>
            <a:ext cx="8520599" cy="33972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599" cy="6132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1" type="body"/>
          </p:nvPr>
        </p:nvSpPr>
        <p:spPr>
          <a:xfrm>
            <a:off x="311700" y="1171675"/>
            <a:ext cx="3999899" cy="33972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6" name="Shape 26"/>
          <p:cNvSpPr txBox="1"/>
          <p:nvPr>
            <p:ph idx="2" type="body"/>
          </p:nvPr>
        </p:nvSpPr>
        <p:spPr>
          <a:xfrm>
            <a:off x="4832400" y="1171675"/>
            <a:ext cx="3999899" cy="33972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599" cy="6132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3" name="Shape 33"/>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04000" cy="4090800"/>
          </a:xfrm>
          <a:prstGeom prst="rect">
            <a:avLst/>
          </a:prstGeom>
        </p:spPr>
        <p:txBody>
          <a:bodyPr anchorCtr="0" anchor="ctr" bIns="91425" lIns="91425" rIns="91425" tIns="91425"/>
          <a:lstStyle>
            <a:lvl1pPr>
              <a:spcBef>
                <a:spcPts val="0"/>
              </a:spcBef>
              <a:buClr>
                <a:schemeClr val="accent1"/>
              </a:buClr>
              <a:buSzPct val="100000"/>
              <a:defRPr sz="5400">
                <a:solidFill>
                  <a:schemeClr val="accent1"/>
                </a:solidFill>
              </a:defRPr>
            </a:lvl1pPr>
            <a:lvl2pPr>
              <a:spcBef>
                <a:spcPts val="0"/>
              </a:spcBef>
              <a:buClr>
                <a:schemeClr val="accent1"/>
              </a:buClr>
              <a:buSzPct val="100000"/>
              <a:defRPr sz="5400">
                <a:solidFill>
                  <a:schemeClr val="accent1"/>
                </a:solidFill>
              </a:defRPr>
            </a:lvl2pPr>
            <a:lvl3pPr>
              <a:spcBef>
                <a:spcPts val="0"/>
              </a:spcBef>
              <a:buClr>
                <a:schemeClr val="accent1"/>
              </a:buClr>
              <a:buSzPct val="100000"/>
              <a:defRPr sz="5400">
                <a:solidFill>
                  <a:schemeClr val="accent1"/>
                </a:solidFill>
              </a:defRPr>
            </a:lvl3pPr>
            <a:lvl4pPr>
              <a:spcBef>
                <a:spcPts val="0"/>
              </a:spcBef>
              <a:buClr>
                <a:schemeClr val="accent1"/>
              </a:buClr>
              <a:buSzPct val="100000"/>
              <a:defRPr sz="5400">
                <a:solidFill>
                  <a:schemeClr val="accent1"/>
                </a:solidFill>
              </a:defRPr>
            </a:lvl4pPr>
            <a:lvl5pPr>
              <a:spcBef>
                <a:spcPts val="0"/>
              </a:spcBef>
              <a:buClr>
                <a:schemeClr val="accent1"/>
              </a:buClr>
              <a:buSzPct val="100000"/>
              <a:defRPr sz="5400">
                <a:solidFill>
                  <a:schemeClr val="accent1"/>
                </a:solidFill>
              </a:defRPr>
            </a:lvl5pPr>
            <a:lvl6pPr>
              <a:spcBef>
                <a:spcPts val="0"/>
              </a:spcBef>
              <a:buClr>
                <a:schemeClr val="accent1"/>
              </a:buClr>
              <a:buSzPct val="100000"/>
              <a:defRPr sz="5400">
                <a:solidFill>
                  <a:schemeClr val="accent1"/>
                </a:solidFill>
              </a:defRPr>
            </a:lvl6pPr>
            <a:lvl7pPr>
              <a:spcBef>
                <a:spcPts val="0"/>
              </a:spcBef>
              <a:buClr>
                <a:schemeClr val="accent1"/>
              </a:buClr>
              <a:buSzPct val="100000"/>
              <a:defRPr sz="5400">
                <a:solidFill>
                  <a:schemeClr val="accent1"/>
                </a:solidFill>
              </a:defRPr>
            </a:lvl7pPr>
            <a:lvl8pPr>
              <a:spcBef>
                <a:spcPts val="0"/>
              </a:spcBef>
              <a:buClr>
                <a:schemeClr val="accent1"/>
              </a:buClr>
              <a:buSzPct val="100000"/>
              <a:defRPr sz="5400">
                <a:solidFill>
                  <a:schemeClr val="accent1"/>
                </a:solidFill>
              </a:defRPr>
            </a:lvl8pPr>
            <a:lvl9pPr>
              <a:spcBef>
                <a:spcPts val="0"/>
              </a:spcBef>
              <a:buClr>
                <a:schemeClr val="accent1"/>
              </a:buClr>
              <a:buSzPct val="100000"/>
              <a:defRPr sz="5400">
                <a:solidFill>
                  <a:schemeClr val="accent1"/>
                </a:solidFill>
              </a:defRPr>
            </a:lvl9pPr>
          </a:lstStyle>
          <a:p/>
        </p:txBody>
      </p:sp>
      <p:sp>
        <p:nvSpPr>
          <p:cNvPr id="37" name="Shape 3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40" name="Shape 40"/>
          <p:cNvCxnSpPr/>
          <p:nvPr/>
        </p:nvCxnSpPr>
        <p:spPr>
          <a:xfrm>
            <a:off x="5029675" y="4495500"/>
            <a:ext cx="686399"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382350"/>
            <a:ext cx="4045199" cy="1333200"/>
          </a:xfrm>
          <a:prstGeom prst="rect">
            <a:avLst/>
          </a:prstGeom>
        </p:spPr>
        <p:txBody>
          <a:bodyPr anchorCtr="0" anchor="b" bIns="91425" lIns="91425" rIns="91425" tIns="91425"/>
          <a:lstStyle>
            <a:lvl1pPr algn="ctr">
              <a:spcBef>
                <a:spcPts val="0"/>
              </a:spcBef>
              <a:buClr>
                <a:schemeClr val="lt2"/>
              </a:buClr>
              <a:buSzPct val="100000"/>
              <a:defRPr sz="4200">
                <a:solidFill>
                  <a:schemeClr val="lt2"/>
                </a:solidFill>
              </a:defRPr>
            </a:lvl1pPr>
            <a:lvl2pPr algn="ctr">
              <a:spcBef>
                <a:spcPts val="0"/>
              </a:spcBef>
              <a:buClr>
                <a:schemeClr val="lt2"/>
              </a:buClr>
              <a:buSzPct val="100000"/>
              <a:defRPr sz="4200">
                <a:solidFill>
                  <a:schemeClr val="lt2"/>
                </a:solidFill>
              </a:defRPr>
            </a:lvl2pPr>
            <a:lvl3pPr algn="ctr">
              <a:spcBef>
                <a:spcPts val="0"/>
              </a:spcBef>
              <a:buClr>
                <a:schemeClr val="lt2"/>
              </a:buClr>
              <a:buSzPct val="100000"/>
              <a:defRPr sz="4200">
                <a:solidFill>
                  <a:schemeClr val="lt2"/>
                </a:solidFill>
              </a:defRPr>
            </a:lvl3pPr>
            <a:lvl4pPr algn="ctr">
              <a:spcBef>
                <a:spcPts val="0"/>
              </a:spcBef>
              <a:buClr>
                <a:schemeClr val="lt2"/>
              </a:buClr>
              <a:buSzPct val="100000"/>
              <a:defRPr sz="4200">
                <a:solidFill>
                  <a:schemeClr val="lt2"/>
                </a:solidFill>
              </a:defRPr>
            </a:lvl4pPr>
            <a:lvl5pPr algn="ctr">
              <a:spcBef>
                <a:spcPts val="0"/>
              </a:spcBef>
              <a:buClr>
                <a:schemeClr val="lt2"/>
              </a:buClr>
              <a:buSzPct val="100000"/>
              <a:defRPr sz="4200">
                <a:solidFill>
                  <a:schemeClr val="lt2"/>
                </a:solidFill>
              </a:defRPr>
            </a:lvl5pPr>
            <a:lvl6pPr algn="ctr">
              <a:spcBef>
                <a:spcPts val="0"/>
              </a:spcBef>
              <a:buClr>
                <a:schemeClr val="lt2"/>
              </a:buClr>
              <a:buSzPct val="100000"/>
              <a:defRPr sz="4200">
                <a:solidFill>
                  <a:schemeClr val="lt2"/>
                </a:solidFill>
              </a:defRPr>
            </a:lvl6pPr>
            <a:lvl7pPr algn="ctr">
              <a:spcBef>
                <a:spcPts val="0"/>
              </a:spcBef>
              <a:buClr>
                <a:schemeClr val="lt2"/>
              </a:buClr>
              <a:buSzPct val="100000"/>
              <a:defRPr sz="4200">
                <a:solidFill>
                  <a:schemeClr val="lt2"/>
                </a:solidFill>
              </a:defRPr>
            </a:lvl7pPr>
            <a:lvl8pPr algn="ctr">
              <a:spcBef>
                <a:spcPts val="0"/>
              </a:spcBef>
              <a:buClr>
                <a:schemeClr val="lt2"/>
              </a:buClr>
              <a:buSzPct val="100000"/>
              <a:defRPr sz="4200">
                <a:solidFill>
                  <a:schemeClr val="lt2"/>
                </a:solidFill>
              </a:defRPr>
            </a:lvl8pPr>
            <a:lvl9pPr algn="ctr">
              <a:spcBef>
                <a:spcPts val="0"/>
              </a:spcBef>
              <a:buClr>
                <a:schemeClr val="lt2"/>
              </a:buClr>
              <a:buSzPct val="100000"/>
              <a:defRPr sz="4200">
                <a:solidFill>
                  <a:schemeClr val="lt2"/>
                </a:solidFill>
              </a:defRPr>
            </a:lvl9pPr>
          </a:lstStyle>
          <a:p/>
        </p:txBody>
      </p:sp>
      <p:sp>
        <p:nvSpPr>
          <p:cNvPr id="42" name="Shape 42"/>
          <p:cNvSpPr txBox="1"/>
          <p:nvPr>
            <p:ph idx="1" type="subTitle"/>
          </p:nvPr>
        </p:nvSpPr>
        <p:spPr>
          <a:xfrm>
            <a:off x="265500" y="2769000"/>
            <a:ext cx="4045199" cy="13455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613200"/>
          </a:xfrm>
          <a:prstGeom prst="rect">
            <a:avLst/>
          </a:prstGeom>
          <a:noFill/>
          <a:ln>
            <a:noFill/>
          </a:ln>
        </p:spPr>
        <p:txBody>
          <a:bodyPr anchorCtr="0" anchor="t" bIns="91425" lIns="91425" rIns="91425" tIns="91425"/>
          <a:lstStyle>
            <a:lvl1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6" name="Shape 6"/>
          <p:cNvSpPr txBox="1"/>
          <p:nvPr>
            <p:ph idx="1" type="body"/>
          </p:nvPr>
        </p:nvSpPr>
        <p:spPr>
          <a:xfrm>
            <a:off x="311700" y="1171600"/>
            <a:ext cx="8520599" cy="33972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1.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512700" y="1893300"/>
            <a:ext cx="8118599" cy="1522800"/>
          </a:xfrm>
          <a:prstGeom prst="rect">
            <a:avLst/>
          </a:prstGeom>
        </p:spPr>
        <p:txBody>
          <a:bodyPr anchorCtr="0" anchor="b" bIns="91425" lIns="91425" rIns="91425" tIns="91425">
            <a:noAutofit/>
          </a:bodyPr>
          <a:lstStyle/>
          <a:p>
            <a:pPr>
              <a:spcBef>
                <a:spcPts val="0"/>
              </a:spcBef>
              <a:buNone/>
            </a:pPr>
            <a:r>
              <a:rPr lang="en"/>
              <a:t>Proposition 35 </a:t>
            </a:r>
          </a:p>
        </p:txBody>
      </p:sp>
      <p:sp>
        <p:nvSpPr>
          <p:cNvPr id="56" name="Shape 56"/>
          <p:cNvSpPr txBox="1"/>
          <p:nvPr>
            <p:ph idx="1" type="subTitle"/>
          </p:nvPr>
        </p:nvSpPr>
        <p:spPr>
          <a:xfrm>
            <a:off x="512700" y="3840639"/>
            <a:ext cx="8118599" cy="787499"/>
          </a:xfrm>
          <a:prstGeom prst="rect">
            <a:avLst/>
          </a:prstGeom>
        </p:spPr>
        <p:txBody>
          <a:bodyPr anchorCtr="0" anchor="t" bIns="91425" lIns="91425" rIns="91425" tIns="91425">
            <a:noAutofit/>
          </a:bodyPr>
          <a:lstStyle/>
          <a:p>
            <a:pPr>
              <a:spcBef>
                <a:spcPts val="0"/>
              </a:spcBef>
              <a:buNone/>
            </a:pPr>
            <a:r>
              <a:rPr lang="en"/>
              <a:t>Callan Hendershott &amp; Jack Haddon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445025"/>
            <a:ext cx="8520599" cy="613200"/>
          </a:xfrm>
          <a:prstGeom prst="rect">
            <a:avLst/>
          </a:prstGeom>
        </p:spPr>
        <p:txBody>
          <a:bodyPr anchorCtr="0" anchor="t" bIns="91425" lIns="91425" rIns="91425" tIns="91425">
            <a:noAutofit/>
          </a:bodyPr>
          <a:lstStyle/>
          <a:p>
            <a:pPr>
              <a:spcBef>
                <a:spcPts val="0"/>
              </a:spcBef>
              <a:buNone/>
            </a:pPr>
            <a:r>
              <a:rPr lang="en"/>
              <a:t>Proposition 36</a:t>
            </a:r>
          </a:p>
        </p:txBody>
      </p:sp>
      <p:sp>
        <p:nvSpPr>
          <p:cNvPr id="177" name="Shape 177"/>
          <p:cNvSpPr txBox="1"/>
          <p:nvPr>
            <p:ph idx="1" type="body"/>
          </p:nvPr>
        </p:nvSpPr>
        <p:spPr>
          <a:xfrm>
            <a:off x="311700" y="1171600"/>
            <a:ext cx="8520599" cy="3397200"/>
          </a:xfrm>
          <a:prstGeom prst="rect">
            <a:avLst/>
          </a:prstGeom>
        </p:spPr>
        <p:txBody>
          <a:bodyPr anchorCtr="0" anchor="t" bIns="91425" lIns="91425" rIns="91425" tIns="91425">
            <a:noAutofit/>
          </a:bodyPr>
          <a:lstStyle/>
          <a:p>
            <a:pPr indent="0" lvl="0" marL="0" rtl="0">
              <a:spcBef>
                <a:spcPts val="0"/>
              </a:spcBef>
              <a:spcAft>
                <a:spcPts val="0"/>
              </a:spcAft>
              <a:buNone/>
            </a:pPr>
            <a:r>
              <a:rPr lang="en"/>
              <a:t>“Parallelograms which are on equal bases and in the same parallels equal one </a:t>
            </a:r>
          </a:p>
          <a:p>
            <a:pPr indent="0" lvl="0" marL="0" rtl="0">
              <a:spcBef>
                <a:spcPts val="0"/>
              </a:spcBef>
              <a:spcAft>
                <a:spcPts val="0"/>
              </a:spcAft>
              <a:buNone/>
            </a:pPr>
            <a:r>
              <a:rPr lang="en"/>
              <a:t>another.”</a:t>
            </a:r>
          </a:p>
          <a:p>
            <a:pPr indent="0" lvl="0" marL="0" rtl="0">
              <a:spcBef>
                <a:spcPts val="0"/>
              </a:spcBef>
              <a:spcAft>
                <a:spcPts val="0"/>
              </a:spcAft>
              <a:buNone/>
            </a:pPr>
            <a:r>
              <a:t/>
            </a:r>
            <a:endParaRPr/>
          </a:p>
          <a:p>
            <a:pPr indent="0" lvl="0" marL="0" rtl="0">
              <a:spcBef>
                <a:spcPts val="0"/>
              </a:spcBef>
              <a:spcAft>
                <a:spcPts val="0"/>
              </a:spcAft>
              <a:buNone/>
            </a:pPr>
            <a:r>
              <a:rPr lang="en"/>
              <a:t>This is a generalization of Proposition 35 because it states that the parallelograms will have equal areas (or “be equal”) if they simply have the same base lengths and parallels -- the two do not need to necessarily share a base.</a:t>
            </a:r>
          </a:p>
          <a:p>
            <a:pPr indent="0" lvl="0" marL="0" rtl="0">
              <a:spcBef>
                <a:spcPts val="0"/>
              </a:spcBef>
              <a:spcAft>
                <a:spcPts val="0"/>
              </a:spcAft>
              <a:buNone/>
            </a:pPr>
            <a:r>
              <a:t/>
            </a:r>
            <a:endParaRPr/>
          </a:p>
          <a:p>
            <a:pPr indent="0" lvl="0" marL="0">
              <a:spcBef>
                <a:spcPts val="0"/>
              </a:spcBef>
              <a:spcAft>
                <a:spcPts val="0"/>
              </a:spcAft>
              <a:buClr>
                <a:schemeClr val="dk1"/>
              </a:buClr>
              <a:buSzPct val="61111"/>
              <a:buFont typeface="Arial"/>
              <a:buNone/>
            </a:pPr>
            <a:r>
              <a:rPr lang="en"/>
              <a:t>The proof of 36 relies on that of 35.</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599" cy="613200"/>
          </a:xfrm>
          <a:prstGeom prst="rect">
            <a:avLst/>
          </a:prstGeom>
        </p:spPr>
        <p:txBody>
          <a:bodyPr anchorCtr="0" anchor="t" bIns="91425" lIns="91425" rIns="91425" tIns="91425">
            <a:noAutofit/>
          </a:bodyPr>
          <a:lstStyle/>
          <a:p>
            <a:pPr>
              <a:spcBef>
                <a:spcPts val="0"/>
              </a:spcBef>
              <a:buNone/>
            </a:pPr>
            <a:r>
              <a:t/>
            </a:r>
            <a:endParaRPr/>
          </a:p>
        </p:txBody>
      </p:sp>
      <p:sp>
        <p:nvSpPr>
          <p:cNvPr id="62" name="Shape 62"/>
          <p:cNvSpPr txBox="1"/>
          <p:nvPr>
            <p:ph idx="1" type="body"/>
          </p:nvPr>
        </p:nvSpPr>
        <p:spPr>
          <a:xfrm>
            <a:off x="311700" y="1171600"/>
            <a:ext cx="8520599" cy="3397200"/>
          </a:xfrm>
          <a:prstGeom prst="rect">
            <a:avLst/>
          </a:prstGeom>
        </p:spPr>
        <p:txBody>
          <a:bodyPr anchorCtr="0" anchor="t" bIns="91425" lIns="91425" rIns="91425" tIns="91425">
            <a:noAutofit/>
          </a:bodyPr>
          <a:lstStyle/>
          <a:p>
            <a:pPr rtl="0" algn="ctr">
              <a:spcBef>
                <a:spcPts val="0"/>
              </a:spcBef>
              <a:buNone/>
            </a:pPr>
            <a:r>
              <a:t/>
            </a:r>
            <a:endParaRPr sz="3000"/>
          </a:p>
          <a:p>
            <a:pPr rtl="0" algn="ctr">
              <a:spcBef>
                <a:spcPts val="0"/>
              </a:spcBef>
              <a:buNone/>
            </a:pPr>
            <a:r>
              <a:rPr lang="en" sz="3000"/>
              <a:t>Parallelograms which are on the same base and in the same parallels equal one another.</a:t>
            </a:r>
          </a:p>
          <a:p>
            <a:pPr rtl="0" algn="ctr">
              <a:spcBef>
                <a:spcPts val="0"/>
              </a:spcBef>
              <a:buNone/>
            </a:pPr>
            <a:r>
              <a:t/>
            </a:r>
            <a:endParaRPr sz="3000"/>
          </a:p>
          <a:p>
            <a:pPr algn="l">
              <a:spcBef>
                <a:spcPts val="0"/>
              </a:spcBef>
              <a:buNone/>
            </a:pPr>
            <a:r>
              <a:rPr lang="en" sz="1400"/>
              <a:t>*Note: When Euclid says that the two are “equal,” he is referring to the two areas.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264425"/>
            <a:ext cx="8520599" cy="613200"/>
          </a:xfrm>
          <a:prstGeom prst="rect">
            <a:avLst/>
          </a:prstGeom>
        </p:spPr>
        <p:txBody>
          <a:bodyPr anchorCtr="0" anchor="t" bIns="91425" lIns="91425" rIns="91425" tIns="91425">
            <a:noAutofit/>
          </a:bodyPr>
          <a:lstStyle/>
          <a:p>
            <a:pPr algn="ctr">
              <a:spcBef>
                <a:spcPts val="0"/>
              </a:spcBef>
              <a:buNone/>
            </a:pPr>
            <a:r>
              <a:rPr lang="en"/>
              <a:t>Givens</a:t>
            </a:r>
          </a:p>
        </p:txBody>
      </p:sp>
      <p:sp>
        <p:nvSpPr>
          <p:cNvPr id="68" name="Shape 68"/>
          <p:cNvSpPr txBox="1"/>
          <p:nvPr>
            <p:ph idx="1" type="body"/>
          </p:nvPr>
        </p:nvSpPr>
        <p:spPr>
          <a:xfrm>
            <a:off x="311700" y="1171600"/>
            <a:ext cx="8520599" cy="3397200"/>
          </a:xfrm>
          <a:prstGeom prst="rect">
            <a:avLst/>
          </a:prstGeom>
        </p:spPr>
        <p:txBody>
          <a:bodyPr anchorCtr="0" anchor="t" bIns="91425" lIns="91425" rIns="91425" tIns="91425">
            <a:noAutofit/>
          </a:bodyPr>
          <a:lstStyle/>
          <a:p>
            <a:pPr rtl="0">
              <a:spcBef>
                <a:spcPts val="0"/>
              </a:spcBef>
              <a:buNone/>
            </a:pPr>
            <a:r>
              <a:t/>
            </a:r>
            <a:endParaRPr/>
          </a:p>
          <a:p>
            <a:pPr rtl="0">
              <a:spcBef>
                <a:spcPts val="0"/>
              </a:spcBef>
              <a:buNone/>
            </a:pPr>
            <a:r>
              <a:t/>
            </a:r>
            <a:endParaRPr/>
          </a:p>
          <a:p>
            <a:pPr rtl="0">
              <a:spcBef>
                <a:spcPts val="0"/>
              </a:spcBef>
              <a:buNone/>
            </a:pPr>
            <a:r>
              <a:t/>
            </a:r>
            <a:endParaRPr/>
          </a:p>
          <a:p>
            <a:pPr lvl="0" rtl="0">
              <a:spcBef>
                <a:spcPts val="0"/>
              </a:spcBef>
              <a:buNone/>
            </a:pPr>
            <a:r>
              <a:t/>
            </a:r>
            <a:endParaRPr/>
          </a:p>
          <a:p>
            <a:pPr indent="-228600" lvl="0" marL="457200" rtl="0" algn="ctr">
              <a:spcBef>
                <a:spcPts val="0"/>
              </a:spcBef>
              <a:buChar char="-"/>
            </a:pPr>
            <a:r>
              <a:rPr lang="en"/>
              <a:t>parallelogram ABCD and EBCF</a:t>
            </a:r>
          </a:p>
          <a:p>
            <a:pPr indent="-228600" lvl="1" marL="914400" rtl="0" algn="ctr">
              <a:spcBef>
                <a:spcPts val="0"/>
              </a:spcBef>
              <a:buChar char="-"/>
            </a:pPr>
            <a:r>
              <a:rPr lang="en"/>
              <a:t>share the side BC</a:t>
            </a:r>
          </a:p>
          <a:p>
            <a:pPr indent="-228600" lvl="1" marL="914400" rtl="0" algn="ctr">
              <a:spcBef>
                <a:spcPts val="0"/>
              </a:spcBef>
              <a:buChar char="-"/>
            </a:pPr>
            <a:r>
              <a:rPr lang="en"/>
              <a:t>sides AD and EF are on the same line, but do NOT overlap</a:t>
            </a:r>
          </a:p>
          <a:p>
            <a:pPr indent="-228600" lvl="0" marL="457200" algn="ctr">
              <a:spcBef>
                <a:spcPts val="0"/>
              </a:spcBef>
              <a:buChar char="-"/>
            </a:pPr>
            <a:r>
              <a:rPr lang="en"/>
              <a:t>AF is parallel to BC by definition of the parallelogram</a:t>
            </a:r>
          </a:p>
        </p:txBody>
      </p:sp>
      <p:pic>
        <p:nvPicPr>
          <p:cNvPr id="69" name="Shape 69"/>
          <p:cNvPicPr preferRelativeResize="0"/>
          <p:nvPr/>
        </p:nvPicPr>
        <p:blipFill>
          <a:blip r:embed="rId3">
            <a:alphaModFix/>
          </a:blip>
          <a:stretch>
            <a:fillRect/>
          </a:stretch>
        </p:blipFill>
        <p:spPr>
          <a:xfrm>
            <a:off x="2832637" y="918600"/>
            <a:ext cx="3478725" cy="239829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nvSpPr>
        <p:spPr>
          <a:xfrm>
            <a:off x="4051850" y="1308000"/>
            <a:ext cx="3471599" cy="2222699"/>
          </a:xfrm>
          <a:prstGeom prst="rect">
            <a:avLst/>
          </a:prstGeom>
          <a:noFill/>
          <a:ln>
            <a:noFill/>
          </a:ln>
        </p:spPr>
        <p:txBody>
          <a:bodyPr anchorCtr="0" anchor="t" bIns="91425" lIns="91425" rIns="91425" tIns="91425">
            <a:noAutofit/>
          </a:bodyPr>
          <a:lstStyle/>
          <a:p>
            <a:pPr>
              <a:spcBef>
                <a:spcPts val="0"/>
              </a:spcBef>
              <a:buNone/>
            </a:pPr>
            <a:r>
              <a:t/>
            </a:r>
            <a:endParaRPr/>
          </a:p>
        </p:txBody>
      </p:sp>
      <p:pic>
        <p:nvPicPr>
          <p:cNvPr id="75" name="Shape 75"/>
          <p:cNvPicPr preferRelativeResize="0"/>
          <p:nvPr/>
        </p:nvPicPr>
        <p:blipFill>
          <a:blip r:embed="rId3">
            <a:alphaModFix/>
          </a:blip>
          <a:stretch>
            <a:fillRect/>
          </a:stretch>
        </p:blipFill>
        <p:spPr>
          <a:xfrm>
            <a:off x="3953787" y="1459525"/>
            <a:ext cx="3478725" cy="2398299"/>
          </a:xfrm>
          <a:prstGeom prst="rect">
            <a:avLst/>
          </a:prstGeom>
          <a:noFill/>
          <a:ln>
            <a:noFill/>
          </a:ln>
        </p:spPr>
      </p:pic>
      <p:cxnSp>
        <p:nvCxnSpPr>
          <p:cNvPr id="76" name="Shape 76"/>
          <p:cNvCxnSpPr/>
          <p:nvPr/>
        </p:nvCxnSpPr>
        <p:spPr>
          <a:xfrm>
            <a:off x="4868125" y="1730900"/>
            <a:ext cx="9899" cy="246000"/>
          </a:xfrm>
          <a:prstGeom prst="straightConnector1">
            <a:avLst/>
          </a:prstGeom>
          <a:noFill/>
          <a:ln cap="flat" cmpd="sng" w="9525">
            <a:solidFill>
              <a:schemeClr val="dk2"/>
            </a:solidFill>
            <a:prstDash val="solid"/>
            <a:round/>
            <a:headEnd len="lg" w="lg" type="none"/>
            <a:tailEnd len="lg" w="lg" type="none"/>
          </a:ln>
        </p:spPr>
      </p:cxnSp>
      <p:cxnSp>
        <p:nvCxnSpPr>
          <p:cNvPr id="77" name="Shape 77"/>
          <p:cNvCxnSpPr/>
          <p:nvPr/>
        </p:nvCxnSpPr>
        <p:spPr>
          <a:xfrm>
            <a:off x="5310700" y="3412600"/>
            <a:ext cx="0" cy="226200"/>
          </a:xfrm>
          <a:prstGeom prst="straightConnector1">
            <a:avLst/>
          </a:prstGeom>
          <a:noFill/>
          <a:ln cap="flat" cmpd="sng" w="9525">
            <a:solidFill>
              <a:schemeClr val="dk2"/>
            </a:solidFill>
            <a:prstDash val="solid"/>
            <a:round/>
            <a:headEnd len="lg" w="lg" type="none"/>
            <a:tailEnd len="lg" w="lg" type="none"/>
          </a:ln>
        </p:spPr>
      </p:cxnSp>
      <p:cxnSp>
        <p:nvCxnSpPr>
          <p:cNvPr id="78" name="Shape 78"/>
          <p:cNvCxnSpPr/>
          <p:nvPr/>
        </p:nvCxnSpPr>
        <p:spPr>
          <a:xfrm>
            <a:off x="6520350" y="1721050"/>
            <a:ext cx="9899" cy="255599"/>
          </a:xfrm>
          <a:prstGeom prst="straightConnector1">
            <a:avLst/>
          </a:prstGeom>
          <a:noFill/>
          <a:ln cap="flat" cmpd="sng" w="9525">
            <a:solidFill>
              <a:schemeClr val="dk2"/>
            </a:solidFill>
            <a:prstDash val="solid"/>
            <a:round/>
            <a:headEnd len="lg" w="lg" type="none"/>
            <a:tailEnd len="lg" w="lg" type="none"/>
          </a:ln>
        </p:spPr>
      </p:cxnSp>
      <p:cxnSp>
        <p:nvCxnSpPr>
          <p:cNvPr id="79" name="Shape 79"/>
          <p:cNvCxnSpPr/>
          <p:nvPr/>
        </p:nvCxnSpPr>
        <p:spPr>
          <a:xfrm>
            <a:off x="4356725" y="1829225"/>
            <a:ext cx="1101599" cy="9899"/>
          </a:xfrm>
          <a:prstGeom prst="straightConnector1">
            <a:avLst/>
          </a:prstGeom>
          <a:noFill/>
          <a:ln cap="flat" cmpd="sng" w="28575">
            <a:solidFill>
              <a:srgbClr val="FF0000"/>
            </a:solidFill>
            <a:prstDash val="solid"/>
            <a:round/>
            <a:headEnd len="lg" w="lg" type="none"/>
            <a:tailEnd len="lg" w="lg" type="none"/>
          </a:ln>
        </p:spPr>
      </p:cxnSp>
      <p:cxnSp>
        <p:nvCxnSpPr>
          <p:cNvPr id="80" name="Shape 80"/>
          <p:cNvCxnSpPr/>
          <p:nvPr/>
        </p:nvCxnSpPr>
        <p:spPr>
          <a:xfrm flipH="1" rot="10800000">
            <a:off x="6136800" y="1839000"/>
            <a:ext cx="1081799" cy="9899"/>
          </a:xfrm>
          <a:prstGeom prst="straightConnector1">
            <a:avLst/>
          </a:prstGeom>
          <a:noFill/>
          <a:ln cap="flat" cmpd="sng" w="28575">
            <a:solidFill>
              <a:srgbClr val="FF0000"/>
            </a:solidFill>
            <a:prstDash val="solid"/>
            <a:round/>
            <a:headEnd len="lg" w="lg" type="none"/>
            <a:tailEnd len="lg" w="lg" type="none"/>
          </a:ln>
        </p:spPr>
      </p:cxnSp>
      <p:cxnSp>
        <p:nvCxnSpPr>
          <p:cNvPr id="81" name="Shape 81"/>
          <p:cNvCxnSpPr/>
          <p:nvPr/>
        </p:nvCxnSpPr>
        <p:spPr>
          <a:xfrm>
            <a:off x="4858300" y="3471625"/>
            <a:ext cx="1071900" cy="29400"/>
          </a:xfrm>
          <a:prstGeom prst="straightConnector1">
            <a:avLst/>
          </a:prstGeom>
          <a:noFill/>
          <a:ln cap="flat" cmpd="sng" w="28575">
            <a:solidFill>
              <a:srgbClr val="FF0000"/>
            </a:solidFill>
            <a:prstDash val="solid"/>
            <a:round/>
            <a:headEnd len="lg" w="lg" type="none"/>
            <a:tailEnd len="lg" w="lg" type="none"/>
          </a:ln>
        </p:spPr>
      </p:cxnSp>
      <p:sp>
        <p:nvSpPr>
          <p:cNvPr id="82" name="Shape 82"/>
          <p:cNvSpPr txBox="1"/>
          <p:nvPr>
            <p:ph idx="1" type="body"/>
          </p:nvPr>
        </p:nvSpPr>
        <p:spPr>
          <a:xfrm>
            <a:off x="311700" y="1171600"/>
            <a:ext cx="8520599" cy="3397200"/>
          </a:xfrm>
          <a:prstGeom prst="rect">
            <a:avLst/>
          </a:prstGeom>
          <a:ln>
            <a:noFill/>
          </a:ln>
        </p:spPr>
        <p:txBody>
          <a:bodyPr anchorCtr="0" anchor="t" bIns="91425" lIns="91425" rIns="91425" tIns="91425">
            <a:noAutofit/>
          </a:bodyPr>
          <a:lstStyle/>
          <a:p>
            <a:pPr indent="457200" lvl="0" rtl="0">
              <a:spcBef>
                <a:spcPts val="0"/>
              </a:spcBef>
              <a:buNone/>
            </a:pPr>
            <a:r>
              <a:rPr lang="en"/>
              <a:t>AD = BC</a:t>
            </a:r>
          </a:p>
          <a:p>
            <a:pPr indent="457200" lvl="0" rtl="0">
              <a:spcBef>
                <a:spcPts val="0"/>
              </a:spcBef>
              <a:buNone/>
            </a:pPr>
            <a:r>
              <a:rPr lang="en"/>
              <a:t>BC = EF</a:t>
            </a:r>
          </a:p>
          <a:p>
            <a:pPr indent="457200" lvl="0" rtl="0">
              <a:spcBef>
                <a:spcPts val="0"/>
              </a:spcBef>
              <a:buNone/>
            </a:pPr>
            <a:r>
              <a:rPr lang="en"/>
              <a:t>(Prop 34)</a:t>
            </a:r>
          </a:p>
          <a:p>
            <a:pPr indent="457200" lvl="0" rtl="0">
              <a:spcBef>
                <a:spcPts val="0"/>
              </a:spcBef>
              <a:buNone/>
            </a:pPr>
            <a:r>
              <a:rPr lang="en"/>
              <a:t>AD = EF</a:t>
            </a:r>
          </a:p>
          <a:p>
            <a:pPr indent="457200" lvl="0" rtl="0">
              <a:spcBef>
                <a:spcPts val="0"/>
              </a:spcBef>
              <a:buNone/>
            </a:pPr>
            <a:r>
              <a:rPr lang="en"/>
              <a:t>(CN 1) </a:t>
            </a:r>
          </a:p>
          <a:p>
            <a:pPr lvl="0" rt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599" cy="613200"/>
          </a:xfrm>
          <a:prstGeom prst="rect">
            <a:avLst/>
          </a:prstGeom>
        </p:spPr>
        <p:txBody>
          <a:bodyPr anchorCtr="0" anchor="t" bIns="91425" lIns="91425" rIns="91425" tIns="91425">
            <a:noAutofit/>
          </a:bodyPr>
          <a:lstStyle/>
          <a:p>
            <a:pPr>
              <a:spcBef>
                <a:spcPts val="0"/>
              </a:spcBef>
              <a:buNone/>
            </a:pPr>
            <a:r>
              <a:t/>
            </a:r>
            <a:endParaRPr/>
          </a:p>
        </p:txBody>
      </p:sp>
      <p:sp>
        <p:nvSpPr>
          <p:cNvPr id="88" name="Shape 88"/>
          <p:cNvSpPr txBox="1"/>
          <p:nvPr>
            <p:ph idx="1" type="body"/>
          </p:nvPr>
        </p:nvSpPr>
        <p:spPr>
          <a:xfrm>
            <a:off x="311700" y="1171600"/>
            <a:ext cx="8520599" cy="3397200"/>
          </a:xfrm>
          <a:prstGeom prst="rect">
            <a:avLst/>
          </a:prstGeom>
        </p:spPr>
        <p:txBody>
          <a:bodyPr anchorCtr="0" anchor="t" bIns="91425" lIns="91425" rIns="91425" tIns="91425">
            <a:noAutofit/>
          </a:bodyPr>
          <a:lstStyle/>
          <a:p>
            <a:pPr indent="457200" rtl="0">
              <a:spcBef>
                <a:spcPts val="0"/>
              </a:spcBef>
              <a:buNone/>
            </a:pPr>
            <a:r>
              <a:rPr lang="en"/>
              <a:t>AD + DE = EF + DE</a:t>
            </a:r>
          </a:p>
          <a:p>
            <a:pPr indent="457200" rtl="0">
              <a:spcBef>
                <a:spcPts val="0"/>
              </a:spcBef>
              <a:buNone/>
            </a:pPr>
            <a:r>
              <a:rPr lang="en"/>
              <a:t>AE = DF</a:t>
            </a:r>
          </a:p>
          <a:p>
            <a:pPr indent="457200">
              <a:spcBef>
                <a:spcPts val="0"/>
              </a:spcBef>
              <a:buNone/>
            </a:pPr>
            <a:r>
              <a:rPr lang="en"/>
              <a:t>(CN 2)</a:t>
            </a:r>
          </a:p>
        </p:txBody>
      </p:sp>
      <p:pic>
        <p:nvPicPr>
          <p:cNvPr id="89" name="Shape 89"/>
          <p:cNvPicPr preferRelativeResize="0"/>
          <p:nvPr/>
        </p:nvPicPr>
        <p:blipFill>
          <a:blip r:embed="rId3">
            <a:alphaModFix/>
          </a:blip>
          <a:stretch>
            <a:fillRect/>
          </a:stretch>
        </p:blipFill>
        <p:spPr>
          <a:xfrm>
            <a:off x="2832203" y="1868875"/>
            <a:ext cx="3574975" cy="2464649"/>
          </a:xfrm>
          <a:prstGeom prst="rect">
            <a:avLst/>
          </a:prstGeom>
          <a:noFill/>
          <a:ln cap="flat" cmpd="sng" w="9525">
            <a:solidFill>
              <a:srgbClr val="000000"/>
            </a:solidFill>
            <a:prstDash val="dot"/>
            <a:round/>
            <a:headEnd len="med" w="med" type="none"/>
            <a:tailEnd len="med" w="med" type="none"/>
          </a:ln>
        </p:spPr>
      </p:pic>
      <p:cxnSp>
        <p:nvCxnSpPr>
          <p:cNvPr id="90" name="Shape 90"/>
          <p:cNvCxnSpPr/>
          <p:nvPr/>
        </p:nvCxnSpPr>
        <p:spPr>
          <a:xfrm flipH="1" rot="10800000">
            <a:off x="4355625" y="2248574"/>
            <a:ext cx="1790400" cy="15600"/>
          </a:xfrm>
          <a:prstGeom prst="straightConnector1">
            <a:avLst/>
          </a:prstGeom>
          <a:noFill/>
          <a:ln cap="flat" cmpd="sng" w="28575">
            <a:solidFill>
              <a:schemeClr val="dk2"/>
            </a:solidFill>
            <a:prstDash val="dash"/>
            <a:round/>
            <a:headEnd len="lg" w="lg" type="none"/>
            <a:tailEnd len="lg" w="lg" type="none"/>
          </a:ln>
        </p:spPr>
      </p:cxnSp>
      <p:cxnSp>
        <p:nvCxnSpPr>
          <p:cNvPr id="91" name="Shape 91"/>
          <p:cNvCxnSpPr/>
          <p:nvPr/>
        </p:nvCxnSpPr>
        <p:spPr>
          <a:xfrm>
            <a:off x="3264100" y="2256325"/>
            <a:ext cx="1814100" cy="7800"/>
          </a:xfrm>
          <a:prstGeom prst="straightConnector1">
            <a:avLst/>
          </a:prstGeom>
          <a:noFill/>
          <a:ln cap="flat" cmpd="sng" w="28575">
            <a:solidFill>
              <a:srgbClr val="FF0000"/>
            </a:solidFill>
            <a:prstDash val="dot"/>
            <a:round/>
            <a:headEnd len="lg" w="lg" type="none"/>
            <a:tailEnd len="lg" w="lg" type="none"/>
          </a:ln>
        </p:spPr>
      </p:cxnSp>
      <p:cxnSp>
        <p:nvCxnSpPr>
          <p:cNvPr id="92" name="Shape 92"/>
          <p:cNvCxnSpPr/>
          <p:nvPr/>
        </p:nvCxnSpPr>
        <p:spPr>
          <a:xfrm>
            <a:off x="3978675" y="2169950"/>
            <a:ext cx="0" cy="180599"/>
          </a:xfrm>
          <a:prstGeom prst="straightConnector1">
            <a:avLst/>
          </a:prstGeom>
          <a:noFill/>
          <a:ln cap="flat" cmpd="sng" w="9525">
            <a:solidFill>
              <a:schemeClr val="dk2"/>
            </a:solidFill>
            <a:prstDash val="solid"/>
            <a:round/>
            <a:headEnd len="lg" w="lg" type="none"/>
            <a:tailEnd len="lg" w="lg" type="none"/>
          </a:ln>
        </p:spPr>
      </p:cxnSp>
      <p:cxnSp>
        <p:nvCxnSpPr>
          <p:cNvPr id="93" name="Shape 93"/>
          <p:cNvCxnSpPr/>
          <p:nvPr/>
        </p:nvCxnSpPr>
        <p:spPr>
          <a:xfrm>
            <a:off x="4072925" y="2169950"/>
            <a:ext cx="7800" cy="212099"/>
          </a:xfrm>
          <a:prstGeom prst="straightConnector1">
            <a:avLst/>
          </a:prstGeom>
          <a:noFill/>
          <a:ln cap="flat" cmpd="sng" w="9525">
            <a:solidFill>
              <a:schemeClr val="dk2"/>
            </a:solidFill>
            <a:prstDash val="solid"/>
            <a:round/>
            <a:headEnd len="lg" w="lg" type="none"/>
            <a:tailEnd len="lg" w="lg" type="none"/>
          </a:ln>
        </p:spPr>
      </p:cxnSp>
      <p:cxnSp>
        <p:nvCxnSpPr>
          <p:cNvPr id="94" name="Shape 94"/>
          <p:cNvCxnSpPr/>
          <p:nvPr/>
        </p:nvCxnSpPr>
        <p:spPr>
          <a:xfrm>
            <a:off x="5305800" y="2162100"/>
            <a:ext cx="0" cy="219899"/>
          </a:xfrm>
          <a:prstGeom prst="straightConnector1">
            <a:avLst/>
          </a:prstGeom>
          <a:noFill/>
          <a:ln cap="flat" cmpd="sng" w="9525">
            <a:solidFill>
              <a:schemeClr val="dk2"/>
            </a:solidFill>
            <a:prstDash val="solid"/>
            <a:round/>
            <a:headEnd len="lg" w="lg" type="none"/>
            <a:tailEnd len="lg" w="lg" type="none"/>
          </a:ln>
        </p:spPr>
      </p:cxnSp>
      <p:cxnSp>
        <p:nvCxnSpPr>
          <p:cNvPr id="95" name="Shape 95"/>
          <p:cNvCxnSpPr/>
          <p:nvPr/>
        </p:nvCxnSpPr>
        <p:spPr>
          <a:xfrm>
            <a:off x="5415725" y="2169950"/>
            <a:ext cx="7800" cy="251400"/>
          </a:xfrm>
          <a:prstGeom prst="straightConnector1">
            <a:avLst/>
          </a:prstGeom>
          <a:noFill/>
          <a:ln cap="flat" cmpd="sng" w="9525">
            <a:solidFill>
              <a:schemeClr val="dk2"/>
            </a:solidFill>
            <a:prstDash val="solid"/>
            <a:round/>
            <a:headEnd len="lg" w="lg" type="none"/>
            <a:tailEnd len="lg" w="lg" type="none"/>
          </a:ln>
        </p:spPr>
      </p:cxn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599" cy="613200"/>
          </a:xfrm>
          <a:prstGeom prst="rect">
            <a:avLst/>
          </a:prstGeom>
        </p:spPr>
        <p:txBody>
          <a:bodyPr anchorCtr="0" anchor="t" bIns="91425" lIns="91425" rIns="91425" tIns="91425">
            <a:noAutofit/>
          </a:bodyPr>
          <a:lstStyle/>
          <a:p>
            <a:pPr>
              <a:spcBef>
                <a:spcPts val="0"/>
              </a:spcBef>
              <a:buNone/>
            </a:pPr>
            <a:r>
              <a:t/>
            </a:r>
            <a:endParaRPr/>
          </a:p>
        </p:txBody>
      </p:sp>
      <p:sp>
        <p:nvSpPr>
          <p:cNvPr id="101" name="Shape 101"/>
          <p:cNvSpPr txBox="1"/>
          <p:nvPr>
            <p:ph idx="1" type="body"/>
          </p:nvPr>
        </p:nvSpPr>
        <p:spPr>
          <a:xfrm>
            <a:off x="311700" y="1171600"/>
            <a:ext cx="8520599" cy="3397200"/>
          </a:xfrm>
          <a:prstGeom prst="rect">
            <a:avLst/>
          </a:prstGeom>
        </p:spPr>
        <p:txBody>
          <a:bodyPr anchorCtr="0" anchor="t" bIns="91425" lIns="91425" rIns="91425" tIns="91425">
            <a:noAutofit/>
          </a:bodyPr>
          <a:lstStyle/>
          <a:p>
            <a:pPr rtl="0">
              <a:spcBef>
                <a:spcPts val="0"/>
              </a:spcBef>
              <a:buNone/>
            </a:pPr>
            <a:r>
              <a:rPr lang="en"/>
              <a:t> 	&lt; EAB = &lt; FDC</a:t>
            </a:r>
          </a:p>
          <a:p>
            <a:pPr indent="457200" rtl="0">
              <a:spcBef>
                <a:spcPts val="0"/>
              </a:spcBef>
              <a:buNone/>
            </a:pPr>
            <a:r>
              <a:rPr lang="en"/>
              <a:t>(Prop 29)</a:t>
            </a:r>
          </a:p>
          <a:p>
            <a:pPr indent="457200" rtl="0">
              <a:spcBef>
                <a:spcPts val="0"/>
              </a:spcBef>
              <a:buNone/>
            </a:pPr>
            <a:r>
              <a:rPr lang="en"/>
              <a:t>Triangle EAB = Triangle FDC</a:t>
            </a:r>
          </a:p>
          <a:p>
            <a:pPr indent="457200" rtl="0">
              <a:spcBef>
                <a:spcPts val="0"/>
              </a:spcBef>
              <a:buNone/>
            </a:pPr>
            <a:r>
              <a:rPr lang="en"/>
              <a:t>(Prop 4) </a:t>
            </a:r>
          </a:p>
          <a:p>
            <a:pPr indent="457200" rtl="0">
              <a:spcBef>
                <a:spcPts val="0"/>
              </a:spcBef>
              <a:buNone/>
            </a:pPr>
            <a:r>
              <a:t/>
            </a:r>
            <a:endParaRPr/>
          </a:p>
          <a:p>
            <a:pPr indent="457200">
              <a:spcBef>
                <a:spcPts val="0"/>
              </a:spcBef>
              <a:buNone/>
            </a:pPr>
            <a:r>
              <a:t/>
            </a:r>
            <a:endParaRPr/>
          </a:p>
        </p:txBody>
      </p:sp>
      <p:pic>
        <p:nvPicPr>
          <p:cNvPr id="102" name="Shape 102"/>
          <p:cNvPicPr preferRelativeResize="0"/>
          <p:nvPr/>
        </p:nvPicPr>
        <p:blipFill>
          <a:blip r:embed="rId3">
            <a:alphaModFix/>
          </a:blip>
          <a:stretch>
            <a:fillRect/>
          </a:stretch>
        </p:blipFill>
        <p:spPr>
          <a:xfrm>
            <a:off x="4681537" y="1479175"/>
            <a:ext cx="3478725" cy="2398299"/>
          </a:xfrm>
          <a:prstGeom prst="rect">
            <a:avLst/>
          </a:prstGeom>
          <a:noFill/>
          <a:ln>
            <a:noFill/>
          </a:ln>
        </p:spPr>
      </p:pic>
      <p:cxnSp>
        <p:nvCxnSpPr>
          <p:cNvPr id="103" name="Shape 103"/>
          <p:cNvCxnSpPr/>
          <p:nvPr/>
        </p:nvCxnSpPr>
        <p:spPr>
          <a:xfrm rot="10800000">
            <a:off x="5104274" y="1858750"/>
            <a:ext cx="1740600" cy="0"/>
          </a:xfrm>
          <a:prstGeom prst="straightConnector1">
            <a:avLst/>
          </a:prstGeom>
          <a:noFill/>
          <a:ln cap="flat" cmpd="sng" w="28575">
            <a:solidFill>
              <a:srgbClr val="00FF00"/>
            </a:solidFill>
            <a:prstDash val="solid"/>
            <a:round/>
            <a:headEnd len="lg" w="lg" type="none"/>
            <a:tailEnd len="lg" w="lg" type="none"/>
          </a:ln>
        </p:spPr>
      </p:cxnSp>
      <p:cxnSp>
        <p:nvCxnSpPr>
          <p:cNvPr id="104" name="Shape 104"/>
          <p:cNvCxnSpPr/>
          <p:nvPr/>
        </p:nvCxnSpPr>
        <p:spPr>
          <a:xfrm>
            <a:off x="5084500" y="1878400"/>
            <a:ext cx="491700" cy="1652100"/>
          </a:xfrm>
          <a:prstGeom prst="straightConnector1">
            <a:avLst/>
          </a:prstGeom>
          <a:noFill/>
          <a:ln cap="flat" cmpd="sng" w="28575">
            <a:solidFill>
              <a:srgbClr val="00FF00"/>
            </a:solidFill>
            <a:prstDash val="solid"/>
            <a:round/>
            <a:headEnd len="lg" w="lg" type="none"/>
            <a:tailEnd len="lg" w="lg" type="none"/>
          </a:ln>
        </p:spPr>
      </p:cxnSp>
      <p:cxnSp>
        <p:nvCxnSpPr>
          <p:cNvPr id="105" name="Shape 105"/>
          <p:cNvCxnSpPr/>
          <p:nvPr/>
        </p:nvCxnSpPr>
        <p:spPr>
          <a:xfrm>
            <a:off x="6146625" y="1858750"/>
            <a:ext cx="1799700" cy="0"/>
          </a:xfrm>
          <a:prstGeom prst="straightConnector1">
            <a:avLst/>
          </a:prstGeom>
          <a:noFill/>
          <a:ln cap="flat" cmpd="sng" w="28575">
            <a:solidFill>
              <a:srgbClr val="FF00FF"/>
            </a:solidFill>
            <a:prstDash val="dash"/>
            <a:round/>
            <a:headEnd len="lg" w="lg" type="none"/>
            <a:tailEnd len="lg" w="lg" type="none"/>
          </a:ln>
        </p:spPr>
      </p:cxnSp>
      <p:cxnSp>
        <p:nvCxnSpPr>
          <p:cNvPr id="106" name="Shape 106"/>
          <p:cNvCxnSpPr/>
          <p:nvPr/>
        </p:nvCxnSpPr>
        <p:spPr>
          <a:xfrm>
            <a:off x="6166300" y="1858750"/>
            <a:ext cx="472199" cy="1711199"/>
          </a:xfrm>
          <a:prstGeom prst="straightConnector1">
            <a:avLst/>
          </a:prstGeom>
          <a:noFill/>
          <a:ln cap="flat" cmpd="sng" w="28575">
            <a:solidFill>
              <a:srgbClr val="FF00FF"/>
            </a:solidFill>
            <a:prstDash val="solid"/>
            <a:round/>
            <a:headEnd len="lg" w="lg" type="none"/>
            <a:tailEnd len="lg" w="lg" type="none"/>
          </a:ln>
        </p:spPr>
      </p:cxnSp>
      <p:sp>
        <p:nvSpPr>
          <p:cNvPr id="107" name="Shape 107"/>
          <p:cNvSpPr/>
          <p:nvPr/>
        </p:nvSpPr>
        <p:spPr>
          <a:xfrm>
            <a:off x="5123825" y="1868575"/>
            <a:ext cx="157350" cy="167200"/>
          </a:xfrm>
          <a:custGeom>
            <a:pathLst>
              <a:path extrusionOk="0" h="6688" w="6294">
                <a:moveTo>
                  <a:pt x="6294" y="0"/>
                </a:moveTo>
                <a:cubicBezTo>
                  <a:pt x="6294" y="3061"/>
                  <a:pt x="3061" y="6688"/>
                  <a:pt x="0" y="6688"/>
                </a:cubicBezTo>
              </a:path>
            </a:pathLst>
          </a:custGeom>
          <a:noFill/>
          <a:ln cap="flat" cmpd="sng" w="9525">
            <a:solidFill>
              <a:schemeClr val="dk2"/>
            </a:solidFill>
            <a:prstDash val="solid"/>
            <a:round/>
            <a:headEnd len="lg" w="lg" type="none"/>
            <a:tailEnd len="lg" w="lg" type="none"/>
          </a:ln>
        </p:spPr>
      </p:sp>
      <p:sp>
        <p:nvSpPr>
          <p:cNvPr id="108" name="Shape 108"/>
          <p:cNvSpPr/>
          <p:nvPr/>
        </p:nvSpPr>
        <p:spPr>
          <a:xfrm>
            <a:off x="6205650" y="1888250"/>
            <a:ext cx="137675" cy="167175"/>
          </a:xfrm>
          <a:custGeom>
            <a:pathLst>
              <a:path extrusionOk="0" h="6687" w="5507">
                <a:moveTo>
                  <a:pt x="5507" y="0"/>
                </a:moveTo>
                <a:cubicBezTo>
                  <a:pt x="5507" y="2887"/>
                  <a:pt x="2887" y="6687"/>
                  <a:pt x="0" y="6687"/>
                </a:cubicBezTo>
              </a:path>
            </a:pathLst>
          </a:custGeom>
          <a:noFill/>
          <a:ln cap="flat" cmpd="sng" w="9525">
            <a:solidFill>
              <a:schemeClr val="dk2"/>
            </a:solidFill>
            <a:prstDash val="solid"/>
            <a:round/>
            <a:headEnd len="lg" w="lg" type="none"/>
            <a:tailEnd len="lg" w="lg" type="none"/>
          </a:ln>
        </p:spPr>
      </p:sp>
      <p:cxnSp>
        <p:nvCxnSpPr>
          <p:cNvPr id="109" name="Shape 109"/>
          <p:cNvCxnSpPr/>
          <p:nvPr/>
        </p:nvCxnSpPr>
        <p:spPr>
          <a:xfrm>
            <a:off x="5959775" y="1799725"/>
            <a:ext cx="9899" cy="167100"/>
          </a:xfrm>
          <a:prstGeom prst="straightConnector1">
            <a:avLst/>
          </a:prstGeom>
          <a:noFill/>
          <a:ln cap="flat" cmpd="sng" w="9525">
            <a:solidFill>
              <a:schemeClr val="dk2"/>
            </a:solidFill>
            <a:prstDash val="solid"/>
            <a:round/>
            <a:headEnd len="lg" w="lg" type="none"/>
            <a:tailEnd len="lg" w="lg" type="none"/>
          </a:ln>
        </p:spPr>
      </p:cxnSp>
      <p:cxnSp>
        <p:nvCxnSpPr>
          <p:cNvPr id="110" name="Shape 110"/>
          <p:cNvCxnSpPr/>
          <p:nvPr/>
        </p:nvCxnSpPr>
        <p:spPr>
          <a:xfrm>
            <a:off x="7130100" y="1721050"/>
            <a:ext cx="0" cy="255599"/>
          </a:xfrm>
          <a:prstGeom prst="straightConnector1">
            <a:avLst/>
          </a:prstGeom>
          <a:noFill/>
          <a:ln cap="flat" cmpd="sng" w="9525">
            <a:solidFill>
              <a:schemeClr val="dk2"/>
            </a:solidFill>
            <a:prstDash val="solid"/>
            <a:round/>
            <a:headEnd len="lg" w="lg" type="none"/>
            <a:tailEnd len="lg" w="lg" type="none"/>
          </a:ln>
        </p:spPr>
      </p:cxnSp>
      <p:cxnSp>
        <p:nvCxnSpPr>
          <p:cNvPr id="111" name="Shape 111"/>
          <p:cNvCxnSpPr/>
          <p:nvPr/>
        </p:nvCxnSpPr>
        <p:spPr>
          <a:xfrm flipH="1" rot="10800000">
            <a:off x="5163175" y="2488100"/>
            <a:ext cx="226200" cy="9899"/>
          </a:xfrm>
          <a:prstGeom prst="straightConnector1">
            <a:avLst/>
          </a:prstGeom>
          <a:noFill/>
          <a:ln cap="flat" cmpd="sng" w="9525">
            <a:solidFill>
              <a:schemeClr val="dk2"/>
            </a:solidFill>
            <a:prstDash val="solid"/>
            <a:round/>
            <a:headEnd len="lg" w="lg" type="none"/>
            <a:tailEnd len="lg" w="lg" type="none"/>
          </a:ln>
        </p:spPr>
      </p:cxnSp>
      <p:cxnSp>
        <p:nvCxnSpPr>
          <p:cNvPr id="112" name="Shape 112"/>
          <p:cNvCxnSpPr/>
          <p:nvPr/>
        </p:nvCxnSpPr>
        <p:spPr>
          <a:xfrm flipH="1" rot="10800000">
            <a:off x="5153325" y="2379900"/>
            <a:ext cx="186900" cy="9899"/>
          </a:xfrm>
          <a:prstGeom prst="straightConnector1">
            <a:avLst/>
          </a:prstGeom>
          <a:noFill/>
          <a:ln cap="flat" cmpd="sng" w="9525">
            <a:solidFill>
              <a:schemeClr val="dk2"/>
            </a:solidFill>
            <a:prstDash val="solid"/>
            <a:round/>
            <a:headEnd len="lg" w="lg" type="none"/>
            <a:tailEnd len="lg" w="lg" type="none"/>
          </a:ln>
        </p:spPr>
      </p:cxnSp>
      <p:cxnSp>
        <p:nvCxnSpPr>
          <p:cNvPr id="113" name="Shape 113"/>
          <p:cNvCxnSpPr/>
          <p:nvPr/>
        </p:nvCxnSpPr>
        <p:spPr>
          <a:xfrm flipH="1" rot="10800000">
            <a:off x="6185975" y="2232400"/>
            <a:ext cx="196800" cy="9899"/>
          </a:xfrm>
          <a:prstGeom prst="straightConnector1">
            <a:avLst/>
          </a:prstGeom>
          <a:noFill/>
          <a:ln cap="flat" cmpd="sng" w="9525">
            <a:solidFill>
              <a:schemeClr val="dk2"/>
            </a:solidFill>
            <a:prstDash val="solid"/>
            <a:round/>
            <a:headEnd len="lg" w="lg" type="none"/>
            <a:tailEnd len="lg" w="lg" type="none"/>
          </a:ln>
        </p:spPr>
      </p:cxnSp>
      <p:cxnSp>
        <p:nvCxnSpPr>
          <p:cNvPr id="114" name="Shape 114"/>
          <p:cNvCxnSpPr/>
          <p:nvPr/>
        </p:nvCxnSpPr>
        <p:spPr>
          <a:xfrm>
            <a:off x="6205650" y="2360300"/>
            <a:ext cx="177000" cy="0"/>
          </a:xfrm>
          <a:prstGeom prst="straightConnector1">
            <a:avLst/>
          </a:prstGeom>
          <a:noFill/>
          <a:ln cap="flat" cmpd="sng" w="9525">
            <a:solidFill>
              <a:schemeClr val="dk2"/>
            </a:solidFill>
            <a:prstDash val="solid"/>
            <a:round/>
            <a:headEnd len="lg" w="lg" type="none"/>
            <a:tailEnd len="lg" w="lg" type="none"/>
          </a:ln>
        </p:spPr>
      </p:cxnSp>
      <p:cxnSp>
        <p:nvCxnSpPr>
          <p:cNvPr id="115" name="Shape 115"/>
          <p:cNvCxnSpPr/>
          <p:nvPr/>
        </p:nvCxnSpPr>
        <p:spPr>
          <a:xfrm flipH="1" rot="10800000">
            <a:off x="5586050" y="1839000"/>
            <a:ext cx="1298100" cy="1681799"/>
          </a:xfrm>
          <a:prstGeom prst="straightConnector1">
            <a:avLst/>
          </a:prstGeom>
          <a:noFill/>
          <a:ln cap="flat" cmpd="sng" w="28575">
            <a:solidFill>
              <a:srgbClr val="00FF00"/>
            </a:solidFill>
            <a:prstDash val="solid"/>
            <a:round/>
            <a:headEnd len="lg" w="lg" type="none"/>
            <a:tailEnd len="lg" w="lg" type="none"/>
          </a:ln>
        </p:spPr>
      </p:cxnSp>
      <p:cxnSp>
        <p:nvCxnSpPr>
          <p:cNvPr id="116" name="Shape 116"/>
          <p:cNvCxnSpPr/>
          <p:nvPr/>
        </p:nvCxnSpPr>
        <p:spPr>
          <a:xfrm flipH="1" rot="10800000">
            <a:off x="6648200" y="1848825"/>
            <a:ext cx="1278600" cy="1681799"/>
          </a:xfrm>
          <a:prstGeom prst="straightConnector1">
            <a:avLst/>
          </a:prstGeom>
          <a:noFill/>
          <a:ln cap="flat" cmpd="sng" w="28575">
            <a:solidFill>
              <a:srgbClr val="FF00FF"/>
            </a:solidFill>
            <a:prstDash val="solid"/>
            <a:round/>
            <a:headEnd len="lg" w="lg" type="none"/>
            <a:tailEnd len="lg" w="lg" type="none"/>
          </a:ln>
        </p:spPr>
      </p:cxnSp>
      <p:cxnSp>
        <p:nvCxnSpPr>
          <p:cNvPr id="117" name="Shape 117"/>
          <p:cNvCxnSpPr/>
          <p:nvPr/>
        </p:nvCxnSpPr>
        <p:spPr>
          <a:xfrm>
            <a:off x="5989275" y="2802875"/>
            <a:ext cx="196800" cy="137699"/>
          </a:xfrm>
          <a:prstGeom prst="straightConnector1">
            <a:avLst/>
          </a:prstGeom>
          <a:noFill/>
          <a:ln cap="flat" cmpd="sng" w="9525">
            <a:solidFill>
              <a:schemeClr val="dk2"/>
            </a:solidFill>
            <a:prstDash val="solid"/>
            <a:round/>
            <a:headEnd len="lg" w="lg" type="none"/>
            <a:tailEnd len="lg" w="lg" type="none"/>
          </a:ln>
        </p:spPr>
      </p:cxnSp>
      <p:cxnSp>
        <p:nvCxnSpPr>
          <p:cNvPr id="118" name="Shape 118"/>
          <p:cNvCxnSpPr/>
          <p:nvPr/>
        </p:nvCxnSpPr>
        <p:spPr>
          <a:xfrm>
            <a:off x="6067950" y="2684850"/>
            <a:ext cx="206400" cy="157499"/>
          </a:xfrm>
          <a:prstGeom prst="straightConnector1">
            <a:avLst/>
          </a:prstGeom>
          <a:noFill/>
          <a:ln cap="flat" cmpd="sng" w="9525">
            <a:solidFill>
              <a:schemeClr val="dk2"/>
            </a:solidFill>
            <a:prstDash val="solid"/>
            <a:round/>
            <a:headEnd len="lg" w="lg" type="none"/>
            <a:tailEnd len="lg" w="lg" type="none"/>
          </a:ln>
        </p:spPr>
      </p:cxnSp>
      <p:cxnSp>
        <p:nvCxnSpPr>
          <p:cNvPr id="119" name="Shape 119"/>
          <p:cNvCxnSpPr/>
          <p:nvPr/>
        </p:nvCxnSpPr>
        <p:spPr>
          <a:xfrm>
            <a:off x="6176125" y="2625850"/>
            <a:ext cx="157499" cy="117899"/>
          </a:xfrm>
          <a:prstGeom prst="straightConnector1">
            <a:avLst/>
          </a:prstGeom>
          <a:noFill/>
          <a:ln cap="flat" cmpd="sng" w="9525">
            <a:solidFill>
              <a:schemeClr val="dk2"/>
            </a:solidFill>
            <a:prstDash val="solid"/>
            <a:round/>
            <a:headEnd len="lg" w="lg" type="none"/>
            <a:tailEnd len="lg" w="lg" type="none"/>
          </a:ln>
        </p:spPr>
      </p:cxnSp>
      <p:cxnSp>
        <p:nvCxnSpPr>
          <p:cNvPr id="120" name="Shape 120"/>
          <p:cNvCxnSpPr/>
          <p:nvPr/>
        </p:nvCxnSpPr>
        <p:spPr>
          <a:xfrm>
            <a:off x="7071075" y="2773350"/>
            <a:ext cx="206400" cy="167100"/>
          </a:xfrm>
          <a:prstGeom prst="straightConnector1">
            <a:avLst/>
          </a:prstGeom>
          <a:noFill/>
          <a:ln cap="flat" cmpd="sng" w="9525">
            <a:solidFill>
              <a:schemeClr val="dk2"/>
            </a:solidFill>
            <a:prstDash val="solid"/>
            <a:round/>
            <a:headEnd len="lg" w="lg" type="none"/>
            <a:tailEnd len="lg" w="lg" type="none"/>
          </a:ln>
        </p:spPr>
      </p:cxnSp>
      <p:cxnSp>
        <p:nvCxnSpPr>
          <p:cNvPr id="121" name="Shape 121"/>
          <p:cNvCxnSpPr/>
          <p:nvPr/>
        </p:nvCxnSpPr>
        <p:spPr>
          <a:xfrm>
            <a:off x="7120250" y="2684850"/>
            <a:ext cx="226200" cy="167100"/>
          </a:xfrm>
          <a:prstGeom prst="straightConnector1">
            <a:avLst/>
          </a:prstGeom>
          <a:noFill/>
          <a:ln cap="flat" cmpd="sng" w="9525">
            <a:solidFill>
              <a:schemeClr val="dk2"/>
            </a:solidFill>
            <a:prstDash val="solid"/>
            <a:round/>
            <a:headEnd len="lg" w="lg" type="none"/>
            <a:tailEnd len="lg" w="lg" type="none"/>
          </a:ln>
        </p:spPr>
      </p:cxnSp>
      <p:cxnSp>
        <p:nvCxnSpPr>
          <p:cNvPr id="122" name="Shape 122"/>
          <p:cNvCxnSpPr/>
          <p:nvPr/>
        </p:nvCxnSpPr>
        <p:spPr>
          <a:xfrm>
            <a:off x="7238275" y="2606175"/>
            <a:ext cx="206400" cy="137699"/>
          </a:xfrm>
          <a:prstGeom prst="straightConnector1">
            <a:avLst/>
          </a:prstGeom>
          <a:noFill/>
          <a:ln cap="flat" cmpd="sng" w="9525">
            <a:solidFill>
              <a:schemeClr val="dk2"/>
            </a:solidFill>
            <a:prstDash val="solid"/>
            <a:round/>
            <a:headEnd len="lg" w="lg" type="none"/>
            <a:tailEnd len="lg" w="lg" type="none"/>
          </a:ln>
        </p:spPr>
      </p:cxn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599" cy="613200"/>
          </a:xfrm>
          <a:prstGeom prst="rect">
            <a:avLst/>
          </a:prstGeom>
        </p:spPr>
        <p:txBody>
          <a:bodyPr anchorCtr="0" anchor="t" bIns="91425" lIns="91425" rIns="91425" tIns="91425">
            <a:noAutofit/>
          </a:bodyPr>
          <a:lstStyle/>
          <a:p>
            <a:pPr>
              <a:spcBef>
                <a:spcPts val="0"/>
              </a:spcBef>
              <a:buNone/>
            </a:pPr>
            <a:r>
              <a:t/>
            </a:r>
            <a:endParaRPr/>
          </a:p>
        </p:txBody>
      </p:sp>
      <p:sp>
        <p:nvSpPr>
          <p:cNvPr id="128" name="Shape 128"/>
          <p:cNvSpPr txBox="1"/>
          <p:nvPr>
            <p:ph idx="1" type="body"/>
          </p:nvPr>
        </p:nvSpPr>
        <p:spPr>
          <a:xfrm>
            <a:off x="311700" y="1171600"/>
            <a:ext cx="8520599" cy="3397200"/>
          </a:xfrm>
          <a:prstGeom prst="rect">
            <a:avLst/>
          </a:prstGeom>
        </p:spPr>
        <p:txBody>
          <a:bodyPr anchorCtr="0" anchor="t" bIns="91425" lIns="91425" rIns="91425" tIns="91425">
            <a:noAutofit/>
          </a:bodyPr>
          <a:lstStyle/>
          <a:p>
            <a:pPr indent="457200" lvl="0" rtl="0">
              <a:spcBef>
                <a:spcPts val="0"/>
              </a:spcBef>
              <a:buNone/>
            </a:pPr>
            <a:r>
              <a:rPr lang="en"/>
              <a:t>Triangle EAB - Triangle DGE = Triangle FDC - Triangle DGE</a:t>
            </a:r>
          </a:p>
          <a:p>
            <a:pPr indent="457200" lvl="0" rtl="0">
              <a:spcBef>
                <a:spcPts val="0"/>
              </a:spcBef>
              <a:buNone/>
            </a:pPr>
            <a:r>
              <a:rPr lang="en"/>
              <a:t>Quad ABGD = Quad EGCF </a:t>
            </a:r>
          </a:p>
          <a:p>
            <a:pPr indent="457200" lvl="0" marL="0" rtl="0">
              <a:spcBef>
                <a:spcPts val="0"/>
              </a:spcBef>
              <a:buNone/>
            </a:pPr>
            <a:r>
              <a:rPr lang="en"/>
              <a:t>(CN 3)</a:t>
            </a:r>
          </a:p>
          <a:p>
            <a:pPr indent="0" lvl="0" marL="0" rtl="0">
              <a:spcBef>
                <a:spcPts val="0"/>
              </a:spcBef>
              <a:buNone/>
            </a:pPr>
            <a:r>
              <a:t/>
            </a:r>
            <a:endParaRPr/>
          </a:p>
          <a:p>
            <a:pPr indent="0" lvl="0" marL="0" rtl="0">
              <a:spcBef>
                <a:spcPts val="0"/>
              </a:spcBef>
              <a:buNone/>
            </a:pPr>
            <a:r>
              <a:t/>
            </a:r>
            <a:endParaRPr/>
          </a:p>
          <a:p>
            <a:pPr>
              <a:spcBef>
                <a:spcPts val="0"/>
              </a:spcBef>
              <a:buNone/>
            </a:pPr>
            <a:r>
              <a:rPr lang="en"/>
              <a:t>	</a:t>
            </a:r>
          </a:p>
        </p:txBody>
      </p:sp>
      <p:pic>
        <p:nvPicPr>
          <p:cNvPr id="129" name="Shape 129"/>
          <p:cNvPicPr preferRelativeResize="0"/>
          <p:nvPr/>
        </p:nvPicPr>
        <p:blipFill>
          <a:blip r:embed="rId3">
            <a:alphaModFix/>
          </a:blip>
          <a:stretch>
            <a:fillRect/>
          </a:stretch>
        </p:blipFill>
        <p:spPr>
          <a:xfrm>
            <a:off x="2769375" y="2337100"/>
            <a:ext cx="3182325" cy="2193949"/>
          </a:xfrm>
          <a:prstGeom prst="rect">
            <a:avLst/>
          </a:prstGeom>
          <a:noFill/>
          <a:ln>
            <a:noFill/>
          </a:ln>
        </p:spPr>
      </p:pic>
      <p:cxnSp>
        <p:nvCxnSpPr>
          <p:cNvPr id="130" name="Shape 130"/>
          <p:cNvCxnSpPr/>
          <p:nvPr/>
        </p:nvCxnSpPr>
        <p:spPr>
          <a:xfrm>
            <a:off x="3154150" y="2688225"/>
            <a:ext cx="416099" cy="1515600"/>
          </a:xfrm>
          <a:prstGeom prst="straightConnector1">
            <a:avLst/>
          </a:prstGeom>
          <a:noFill/>
          <a:ln cap="flat" cmpd="sng" w="28575">
            <a:solidFill>
              <a:srgbClr val="FF0000"/>
            </a:solidFill>
            <a:prstDash val="solid"/>
            <a:round/>
            <a:headEnd len="lg" w="lg" type="none"/>
            <a:tailEnd len="lg" w="lg" type="none"/>
          </a:ln>
        </p:spPr>
      </p:cxnSp>
      <p:cxnSp>
        <p:nvCxnSpPr>
          <p:cNvPr id="131" name="Shape 131"/>
          <p:cNvCxnSpPr/>
          <p:nvPr/>
        </p:nvCxnSpPr>
        <p:spPr>
          <a:xfrm>
            <a:off x="4127900" y="2696075"/>
            <a:ext cx="164999" cy="588899"/>
          </a:xfrm>
          <a:prstGeom prst="straightConnector1">
            <a:avLst/>
          </a:prstGeom>
          <a:noFill/>
          <a:ln cap="flat" cmpd="sng" w="28575">
            <a:solidFill>
              <a:srgbClr val="FF0000"/>
            </a:solidFill>
            <a:prstDash val="solid"/>
            <a:round/>
            <a:headEnd len="lg" w="lg" type="none"/>
            <a:tailEnd len="lg" w="lg" type="none"/>
          </a:ln>
        </p:spPr>
      </p:cxnSp>
      <p:cxnSp>
        <p:nvCxnSpPr>
          <p:cNvPr id="132" name="Shape 132"/>
          <p:cNvCxnSpPr/>
          <p:nvPr/>
        </p:nvCxnSpPr>
        <p:spPr>
          <a:xfrm flipH="1">
            <a:off x="3570400" y="3292875"/>
            <a:ext cx="722399" cy="902999"/>
          </a:xfrm>
          <a:prstGeom prst="straightConnector1">
            <a:avLst/>
          </a:prstGeom>
          <a:noFill/>
          <a:ln cap="flat" cmpd="sng" w="28575">
            <a:solidFill>
              <a:srgbClr val="FF0000"/>
            </a:solidFill>
            <a:prstDash val="solid"/>
            <a:round/>
            <a:headEnd len="lg" w="lg" type="none"/>
            <a:tailEnd len="lg" w="lg" type="none"/>
          </a:ln>
        </p:spPr>
      </p:cxnSp>
      <p:cxnSp>
        <p:nvCxnSpPr>
          <p:cNvPr id="133" name="Shape 133"/>
          <p:cNvCxnSpPr/>
          <p:nvPr/>
        </p:nvCxnSpPr>
        <p:spPr>
          <a:xfrm>
            <a:off x="3162000" y="2688225"/>
            <a:ext cx="942299" cy="0"/>
          </a:xfrm>
          <a:prstGeom prst="straightConnector1">
            <a:avLst/>
          </a:prstGeom>
          <a:noFill/>
          <a:ln cap="flat" cmpd="sng" w="28575">
            <a:solidFill>
              <a:srgbClr val="FF0000"/>
            </a:solidFill>
            <a:prstDash val="solid"/>
            <a:round/>
            <a:headEnd len="lg" w="lg" type="none"/>
            <a:tailEnd len="lg" w="lg" type="none"/>
          </a:ln>
        </p:spPr>
      </p:cxnSp>
      <p:cxnSp>
        <p:nvCxnSpPr>
          <p:cNvPr id="134" name="Shape 134"/>
          <p:cNvCxnSpPr/>
          <p:nvPr/>
        </p:nvCxnSpPr>
        <p:spPr>
          <a:xfrm>
            <a:off x="4292800" y="3285025"/>
            <a:ext cx="259200" cy="918900"/>
          </a:xfrm>
          <a:prstGeom prst="straightConnector1">
            <a:avLst/>
          </a:prstGeom>
          <a:noFill/>
          <a:ln cap="flat" cmpd="sng" w="28575">
            <a:solidFill>
              <a:srgbClr val="0000FF"/>
            </a:solidFill>
            <a:prstDash val="solid"/>
            <a:round/>
            <a:headEnd len="lg" w="lg" type="none"/>
            <a:tailEnd len="lg" w="lg" type="none"/>
          </a:ln>
        </p:spPr>
      </p:cxnSp>
      <p:cxnSp>
        <p:nvCxnSpPr>
          <p:cNvPr id="135" name="Shape 135"/>
          <p:cNvCxnSpPr/>
          <p:nvPr/>
        </p:nvCxnSpPr>
        <p:spPr>
          <a:xfrm flipH="1" rot="10800000">
            <a:off x="4316350" y="2688325"/>
            <a:ext cx="439799" cy="596699"/>
          </a:xfrm>
          <a:prstGeom prst="straightConnector1">
            <a:avLst/>
          </a:prstGeom>
          <a:noFill/>
          <a:ln cap="flat" cmpd="sng" w="28575">
            <a:solidFill>
              <a:srgbClr val="0000FF"/>
            </a:solidFill>
            <a:prstDash val="solid"/>
            <a:round/>
            <a:headEnd len="lg" w="lg" type="none"/>
            <a:tailEnd len="lg" w="lg" type="none"/>
          </a:ln>
        </p:spPr>
      </p:cxnSp>
      <p:cxnSp>
        <p:nvCxnSpPr>
          <p:cNvPr id="136" name="Shape 136"/>
          <p:cNvCxnSpPr/>
          <p:nvPr/>
        </p:nvCxnSpPr>
        <p:spPr>
          <a:xfrm>
            <a:off x="4756100" y="2688225"/>
            <a:ext cx="989400" cy="0"/>
          </a:xfrm>
          <a:prstGeom prst="straightConnector1">
            <a:avLst/>
          </a:prstGeom>
          <a:noFill/>
          <a:ln cap="flat" cmpd="sng" w="28575">
            <a:solidFill>
              <a:srgbClr val="0000FF"/>
            </a:solidFill>
            <a:prstDash val="solid"/>
            <a:round/>
            <a:headEnd len="lg" w="lg" type="none"/>
            <a:tailEnd len="lg" w="lg" type="none"/>
          </a:ln>
        </p:spPr>
      </p:cxnSp>
      <p:cxnSp>
        <p:nvCxnSpPr>
          <p:cNvPr id="137" name="Shape 137"/>
          <p:cNvCxnSpPr/>
          <p:nvPr/>
        </p:nvCxnSpPr>
        <p:spPr>
          <a:xfrm flipH="1" rot="10800000">
            <a:off x="4567625" y="2704050"/>
            <a:ext cx="1138500" cy="1491899"/>
          </a:xfrm>
          <a:prstGeom prst="straightConnector1">
            <a:avLst/>
          </a:prstGeom>
          <a:noFill/>
          <a:ln cap="flat" cmpd="sng" w="28575">
            <a:solidFill>
              <a:srgbClr val="0000FF"/>
            </a:solidFill>
            <a:prstDash val="solid"/>
            <a:round/>
            <a:headEnd len="lg" w="lg" type="none"/>
            <a:tailEnd len="lg" w="lg" type="none"/>
          </a:ln>
        </p:spPr>
      </p:cxn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445025"/>
            <a:ext cx="8520599" cy="613200"/>
          </a:xfrm>
          <a:prstGeom prst="rect">
            <a:avLst/>
          </a:prstGeom>
        </p:spPr>
        <p:txBody>
          <a:bodyPr anchorCtr="0" anchor="t" bIns="91425" lIns="91425" rIns="91425" tIns="91425">
            <a:noAutofit/>
          </a:bodyPr>
          <a:lstStyle/>
          <a:p>
            <a:pPr>
              <a:spcBef>
                <a:spcPts val="0"/>
              </a:spcBef>
              <a:buNone/>
            </a:pPr>
            <a:r>
              <a:t/>
            </a:r>
            <a:endParaRPr/>
          </a:p>
        </p:txBody>
      </p:sp>
      <p:sp>
        <p:nvSpPr>
          <p:cNvPr id="143" name="Shape 143"/>
          <p:cNvSpPr txBox="1"/>
          <p:nvPr>
            <p:ph idx="1" type="body"/>
          </p:nvPr>
        </p:nvSpPr>
        <p:spPr>
          <a:xfrm>
            <a:off x="311700" y="1171600"/>
            <a:ext cx="8520599" cy="3397200"/>
          </a:xfrm>
          <a:prstGeom prst="rect">
            <a:avLst/>
          </a:prstGeom>
        </p:spPr>
        <p:txBody>
          <a:bodyPr anchorCtr="0" anchor="t" bIns="91425" lIns="91425" rIns="91425" tIns="91425">
            <a:noAutofit/>
          </a:bodyPr>
          <a:lstStyle/>
          <a:p>
            <a:pPr indent="457200" rtl="0">
              <a:spcBef>
                <a:spcPts val="0"/>
              </a:spcBef>
              <a:buNone/>
            </a:pPr>
            <a:r>
              <a:rPr lang="en"/>
              <a:t>Quad ABGD + Triangle GBC = Quad EGCF + Triangle GBC</a:t>
            </a:r>
          </a:p>
          <a:p>
            <a:pPr indent="457200" rtl="0">
              <a:spcBef>
                <a:spcPts val="0"/>
              </a:spcBef>
              <a:buNone/>
            </a:pPr>
            <a:r>
              <a:rPr lang="en"/>
              <a:t>Therefore: Parallelogram ABCD = Parallelogram EBCF</a:t>
            </a:r>
          </a:p>
          <a:p>
            <a:pPr indent="457200" rtl="0">
              <a:spcBef>
                <a:spcPts val="0"/>
              </a:spcBef>
              <a:buNone/>
            </a:pPr>
            <a:r>
              <a:rPr lang="en"/>
              <a:t>(CN 2)</a:t>
            </a:r>
          </a:p>
          <a:p>
            <a:pPr indent="457200" rtl="0">
              <a:spcBef>
                <a:spcPts val="0"/>
              </a:spcBef>
              <a:buNone/>
            </a:pPr>
            <a:r>
              <a:t/>
            </a:r>
            <a:endParaRPr/>
          </a:p>
          <a:p>
            <a:pPr indent="0" marL="0">
              <a:spcBef>
                <a:spcPts val="0"/>
              </a:spcBef>
              <a:buNone/>
            </a:pPr>
            <a:r>
              <a:t/>
            </a:r>
            <a:endParaRPr/>
          </a:p>
        </p:txBody>
      </p:sp>
      <p:pic>
        <p:nvPicPr>
          <p:cNvPr id="144" name="Shape 144"/>
          <p:cNvPicPr preferRelativeResize="0"/>
          <p:nvPr/>
        </p:nvPicPr>
        <p:blipFill>
          <a:blip r:embed="rId3">
            <a:alphaModFix/>
          </a:blip>
          <a:stretch>
            <a:fillRect/>
          </a:stretch>
        </p:blipFill>
        <p:spPr>
          <a:xfrm>
            <a:off x="3127712" y="2170500"/>
            <a:ext cx="3478725" cy="2398299"/>
          </a:xfrm>
          <a:prstGeom prst="rect">
            <a:avLst/>
          </a:prstGeom>
          <a:noFill/>
          <a:ln>
            <a:noFill/>
          </a:ln>
        </p:spPr>
      </p:pic>
      <p:cxnSp>
        <p:nvCxnSpPr>
          <p:cNvPr id="145" name="Shape 145"/>
          <p:cNvCxnSpPr/>
          <p:nvPr/>
        </p:nvCxnSpPr>
        <p:spPr>
          <a:xfrm>
            <a:off x="3530625" y="2547175"/>
            <a:ext cx="1091700" cy="0"/>
          </a:xfrm>
          <a:prstGeom prst="straightConnector1">
            <a:avLst/>
          </a:prstGeom>
          <a:noFill/>
          <a:ln cap="flat" cmpd="sng" w="28575">
            <a:solidFill>
              <a:srgbClr val="00FF00"/>
            </a:solidFill>
            <a:prstDash val="solid"/>
            <a:round/>
            <a:headEnd len="lg" w="lg" type="none"/>
            <a:tailEnd len="lg" w="lg" type="none"/>
          </a:ln>
        </p:spPr>
      </p:cxnSp>
      <p:cxnSp>
        <p:nvCxnSpPr>
          <p:cNvPr id="146" name="Shape 146"/>
          <p:cNvCxnSpPr/>
          <p:nvPr/>
        </p:nvCxnSpPr>
        <p:spPr>
          <a:xfrm>
            <a:off x="3540450" y="2547175"/>
            <a:ext cx="481800" cy="1681799"/>
          </a:xfrm>
          <a:prstGeom prst="straightConnector1">
            <a:avLst/>
          </a:prstGeom>
          <a:noFill/>
          <a:ln cap="flat" cmpd="sng" w="28575">
            <a:solidFill>
              <a:srgbClr val="00FF00"/>
            </a:solidFill>
            <a:prstDash val="solid"/>
            <a:round/>
            <a:headEnd len="lg" w="lg" type="none"/>
            <a:tailEnd len="lg" w="lg" type="none"/>
          </a:ln>
        </p:spPr>
      </p:cxnSp>
      <p:cxnSp>
        <p:nvCxnSpPr>
          <p:cNvPr id="147" name="Shape 147"/>
          <p:cNvCxnSpPr/>
          <p:nvPr/>
        </p:nvCxnSpPr>
        <p:spPr>
          <a:xfrm>
            <a:off x="4622275" y="2606175"/>
            <a:ext cx="472199" cy="1642500"/>
          </a:xfrm>
          <a:prstGeom prst="straightConnector1">
            <a:avLst/>
          </a:prstGeom>
          <a:noFill/>
          <a:ln cap="flat" cmpd="sng" w="28575">
            <a:solidFill>
              <a:srgbClr val="00FF00"/>
            </a:solidFill>
            <a:prstDash val="solid"/>
            <a:round/>
            <a:headEnd len="lg" w="lg" type="none"/>
            <a:tailEnd len="lg" w="lg" type="none"/>
          </a:ln>
        </p:spPr>
      </p:cxnSp>
      <p:cxnSp>
        <p:nvCxnSpPr>
          <p:cNvPr id="148" name="Shape 148"/>
          <p:cNvCxnSpPr/>
          <p:nvPr/>
        </p:nvCxnSpPr>
        <p:spPr>
          <a:xfrm flipH="1" rot="10800000">
            <a:off x="4032200" y="4209450"/>
            <a:ext cx="1052400" cy="9599"/>
          </a:xfrm>
          <a:prstGeom prst="straightConnector1">
            <a:avLst/>
          </a:prstGeom>
          <a:noFill/>
          <a:ln cap="flat" cmpd="sng" w="28575">
            <a:solidFill>
              <a:srgbClr val="00FF00"/>
            </a:solidFill>
            <a:prstDash val="solid"/>
            <a:round/>
            <a:headEnd len="lg" w="lg" type="none"/>
            <a:tailEnd len="lg" w="lg" type="none"/>
          </a:ln>
        </p:spPr>
      </p:cxnSp>
      <p:cxnSp>
        <p:nvCxnSpPr>
          <p:cNvPr id="149" name="Shape 149"/>
          <p:cNvCxnSpPr/>
          <p:nvPr/>
        </p:nvCxnSpPr>
        <p:spPr>
          <a:xfrm flipH="1" rot="10800000">
            <a:off x="4042025" y="2507675"/>
            <a:ext cx="1298100" cy="1691699"/>
          </a:xfrm>
          <a:prstGeom prst="straightConnector1">
            <a:avLst/>
          </a:prstGeom>
          <a:noFill/>
          <a:ln cap="flat" cmpd="sng" w="28575">
            <a:solidFill>
              <a:srgbClr val="FF00FF"/>
            </a:solidFill>
            <a:prstDash val="solid"/>
            <a:round/>
            <a:headEnd len="lg" w="lg" type="none"/>
            <a:tailEnd len="lg" w="lg" type="none"/>
          </a:ln>
        </p:spPr>
      </p:cxnSp>
      <p:cxnSp>
        <p:nvCxnSpPr>
          <p:cNvPr id="150" name="Shape 150"/>
          <p:cNvCxnSpPr/>
          <p:nvPr/>
        </p:nvCxnSpPr>
        <p:spPr>
          <a:xfrm>
            <a:off x="5310700" y="2547175"/>
            <a:ext cx="1081799" cy="9899"/>
          </a:xfrm>
          <a:prstGeom prst="straightConnector1">
            <a:avLst/>
          </a:prstGeom>
          <a:noFill/>
          <a:ln cap="flat" cmpd="sng" w="28575">
            <a:solidFill>
              <a:srgbClr val="FF00FF"/>
            </a:solidFill>
            <a:prstDash val="solid"/>
            <a:round/>
            <a:headEnd len="lg" w="lg" type="none"/>
            <a:tailEnd len="lg" w="lg" type="none"/>
          </a:ln>
        </p:spPr>
      </p:cxnSp>
      <p:cxnSp>
        <p:nvCxnSpPr>
          <p:cNvPr id="151" name="Shape 151"/>
          <p:cNvCxnSpPr/>
          <p:nvPr/>
        </p:nvCxnSpPr>
        <p:spPr>
          <a:xfrm flipH="1" rot="10800000">
            <a:off x="5104150" y="2537300"/>
            <a:ext cx="1278600" cy="1671899"/>
          </a:xfrm>
          <a:prstGeom prst="straightConnector1">
            <a:avLst/>
          </a:prstGeom>
          <a:noFill/>
          <a:ln cap="flat" cmpd="sng" w="28575">
            <a:solidFill>
              <a:srgbClr val="FF00FF"/>
            </a:solidFill>
            <a:prstDash val="solid"/>
            <a:round/>
            <a:headEnd len="lg" w="lg" type="none"/>
            <a:tailEnd len="lg" w="lg" type="none"/>
          </a:ln>
        </p:spPr>
      </p:cxnSp>
      <p:cxnSp>
        <p:nvCxnSpPr>
          <p:cNvPr id="152" name="Shape 152"/>
          <p:cNvCxnSpPr/>
          <p:nvPr/>
        </p:nvCxnSpPr>
        <p:spPr>
          <a:xfrm>
            <a:off x="4042025" y="4209200"/>
            <a:ext cx="1091700" cy="0"/>
          </a:xfrm>
          <a:prstGeom prst="straightConnector1">
            <a:avLst/>
          </a:prstGeom>
          <a:noFill/>
          <a:ln cap="flat" cmpd="sng" w="28575">
            <a:solidFill>
              <a:schemeClr val="dk2"/>
            </a:solidFill>
            <a:prstDash val="dash"/>
            <a:round/>
            <a:headEnd len="lg" w="lg" type="none"/>
            <a:tailEnd len="lg" w="lg" type="none"/>
          </a:ln>
        </p:spPr>
      </p:cxnSp>
      <p:cxnSp>
        <p:nvCxnSpPr>
          <p:cNvPr id="153" name="Shape 153"/>
          <p:cNvCxnSpPr/>
          <p:nvPr/>
        </p:nvCxnSpPr>
        <p:spPr>
          <a:xfrm flipH="1">
            <a:off x="4051800" y="2458650"/>
            <a:ext cx="9899" cy="236099"/>
          </a:xfrm>
          <a:prstGeom prst="straightConnector1">
            <a:avLst/>
          </a:prstGeom>
          <a:noFill/>
          <a:ln cap="flat" cmpd="sng" w="9525">
            <a:solidFill>
              <a:schemeClr val="dk2"/>
            </a:solidFill>
            <a:prstDash val="solid"/>
            <a:round/>
            <a:headEnd len="lg" w="lg" type="none"/>
            <a:tailEnd len="lg" w="lg" type="none"/>
          </a:ln>
        </p:spPr>
      </p:cxnSp>
      <p:cxnSp>
        <p:nvCxnSpPr>
          <p:cNvPr id="154" name="Shape 154"/>
          <p:cNvCxnSpPr/>
          <p:nvPr/>
        </p:nvCxnSpPr>
        <p:spPr>
          <a:xfrm>
            <a:off x="5743400" y="2419325"/>
            <a:ext cx="0" cy="285300"/>
          </a:xfrm>
          <a:prstGeom prst="straightConnector1">
            <a:avLst/>
          </a:prstGeom>
          <a:noFill/>
          <a:ln cap="flat" cmpd="sng" w="9525">
            <a:solidFill>
              <a:schemeClr val="dk2"/>
            </a:solidFill>
            <a:prstDash val="solid"/>
            <a:round/>
            <a:headEnd len="lg" w="lg" type="none"/>
            <a:tailEnd len="lg" w="lg" type="none"/>
          </a:ln>
        </p:spPr>
      </p:cxnSp>
      <p:cxnSp>
        <p:nvCxnSpPr>
          <p:cNvPr id="155" name="Shape 155"/>
          <p:cNvCxnSpPr/>
          <p:nvPr/>
        </p:nvCxnSpPr>
        <p:spPr>
          <a:xfrm>
            <a:off x="3628975" y="3255250"/>
            <a:ext cx="226200" cy="0"/>
          </a:xfrm>
          <a:prstGeom prst="straightConnector1">
            <a:avLst/>
          </a:prstGeom>
          <a:noFill/>
          <a:ln cap="flat" cmpd="sng" w="9525">
            <a:solidFill>
              <a:schemeClr val="dk2"/>
            </a:solidFill>
            <a:prstDash val="solid"/>
            <a:round/>
            <a:headEnd len="lg" w="lg" type="none"/>
            <a:tailEnd len="lg" w="lg" type="none"/>
          </a:ln>
        </p:spPr>
      </p:cxnSp>
      <p:cxnSp>
        <p:nvCxnSpPr>
          <p:cNvPr id="156" name="Shape 156"/>
          <p:cNvCxnSpPr/>
          <p:nvPr/>
        </p:nvCxnSpPr>
        <p:spPr>
          <a:xfrm>
            <a:off x="3678150" y="3402775"/>
            <a:ext cx="206400" cy="0"/>
          </a:xfrm>
          <a:prstGeom prst="straightConnector1">
            <a:avLst/>
          </a:prstGeom>
          <a:noFill/>
          <a:ln cap="flat" cmpd="sng" w="9525">
            <a:solidFill>
              <a:schemeClr val="dk2"/>
            </a:solidFill>
            <a:prstDash val="solid"/>
            <a:round/>
            <a:headEnd len="lg" w="lg" type="none"/>
            <a:tailEnd len="lg" w="lg" type="none"/>
          </a:ln>
        </p:spPr>
      </p:cxnSp>
      <p:cxnSp>
        <p:nvCxnSpPr>
          <p:cNvPr id="157" name="Shape 157"/>
          <p:cNvCxnSpPr/>
          <p:nvPr/>
        </p:nvCxnSpPr>
        <p:spPr>
          <a:xfrm>
            <a:off x="5713900" y="3176575"/>
            <a:ext cx="324599" cy="9899"/>
          </a:xfrm>
          <a:prstGeom prst="straightConnector1">
            <a:avLst/>
          </a:prstGeom>
          <a:noFill/>
          <a:ln cap="flat" cmpd="sng" w="9525">
            <a:solidFill>
              <a:schemeClr val="dk2"/>
            </a:solidFill>
            <a:prstDash val="solid"/>
            <a:round/>
            <a:headEnd len="lg" w="lg" type="none"/>
            <a:tailEnd len="lg" w="lg" type="none"/>
          </a:ln>
        </p:spPr>
      </p:cxnSp>
      <p:cxnSp>
        <p:nvCxnSpPr>
          <p:cNvPr id="158" name="Shape 158"/>
          <p:cNvCxnSpPr/>
          <p:nvPr/>
        </p:nvCxnSpPr>
        <p:spPr>
          <a:xfrm>
            <a:off x="5635225" y="3324100"/>
            <a:ext cx="314700" cy="19799"/>
          </a:xfrm>
          <a:prstGeom prst="straightConnector1">
            <a:avLst/>
          </a:prstGeom>
          <a:noFill/>
          <a:ln cap="flat" cmpd="sng" w="9525">
            <a:solidFill>
              <a:schemeClr val="dk2"/>
            </a:solidFill>
            <a:prstDash val="solid"/>
            <a:round/>
            <a:headEnd len="lg" w="lg" type="none"/>
            <a:tailEnd len="lg" w="lg" type="none"/>
          </a:ln>
        </p:spPr>
      </p:cxnSp>
      <p:cxnSp>
        <p:nvCxnSpPr>
          <p:cNvPr id="159" name="Shape 159"/>
          <p:cNvCxnSpPr/>
          <p:nvPr/>
        </p:nvCxnSpPr>
        <p:spPr>
          <a:xfrm>
            <a:off x="4563250" y="4120700"/>
            <a:ext cx="0" cy="236099"/>
          </a:xfrm>
          <a:prstGeom prst="straightConnector1">
            <a:avLst/>
          </a:prstGeom>
          <a:noFill/>
          <a:ln cap="flat" cmpd="sng" w="9525">
            <a:solidFill>
              <a:schemeClr val="dk2"/>
            </a:solidFill>
            <a:prstDash val="solid"/>
            <a:round/>
            <a:headEnd len="lg" w="lg" type="none"/>
            <a:tailEnd len="lg" w="lg" type="none"/>
          </a:ln>
        </p:spPr>
      </p:cxnSp>
      <p:cxnSp>
        <p:nvCxnSpPr>
          <p:cNvPr id="160" name="Shape 160"/>
          <p:cNvCxnSpPr/>
          <p:nvPr/>
        </p:nvCxnSpPr>
        <p:spPr>
          <a:xfrm>
            <a:off x="4750125" y="3373275"/>
            <a:ext cx="216299" cy="0"/>
          </a:xfrm>
          <a:prstGeom prst="straightConnector1">
            <a:avLst/>
          </a:prstGeom>
          <a:noFill/>
          <a:ln cap="flat" cmpd="sng" w="9525">
            <a:solidFill>
              <a:schemeClr val="dk2"/>
            </a:solidFill>
            <a:prstDash val="solid"/>
            <a:round/>
            <a:headEnd len="lg" w="lg" type="none"/>
            <a:tailEnd len="lg" w="lg" type="none"/>
          </a:ln>
        </p:spPr>
      </p:cxnSp>
      <p:cxnSp>
        <p:nvCxnSpPr>
          <p:cNvPr id="161" name="Shape 161"/>
          <p:cNvCxnSpPr/>
          <p:nvPr/>
        </p:nvCxnSpPr>
        <p:spPr>
          <a:xfrm>
            <a:off x="4789450" y="3265100"/>
            <a:ext cx="147599" cy="0"/>
          </a:xfrm>
          <a:prstGeom prst="straightConnector1">
            <a:avLst/>
          </a:prstGeom>
          <a:noFill/>
          <a:ln cap="flat" cmpd="sng" w="9525">
            <a:solidFill>
              <a:schemeClr val="dk2"/>
            </a:solidFill>
            <a:prstDash val="solid"/>
            <a:round/>
            <a:headEnd len="lg" w="lg" type="none"/>
            <a:tailEnd len="lg" w="lg" type="none"/>
          </a:ln>
        </p:spPr>
      </p:cxnSp>
      <p:cxnSp>
        <p:nvCxnSpPr>
          <p:cNvPr id="162" name="Shape 162"/>
          <p:cNvCxnSpPr/>
          <p:nvPr/>
        </p:nvCxnSpPr>
        <p:spPr>
          <a:xfrm flipH="1" rot="10800000">
            <a:off x="4641925" y="2950250"/>
            <a:ext cx="206400" cy="19799"/>
          </a:xfrm>
          <a:prstGeom prst="straightConnector1">
            <a:avLst/>
          </a:prstGeom>
          <a:noFill/>
          <a:ln cap="flat" cmpd="sng" w="9525">
            <a:solidFill>
              <a:schemeClr val="dk2"/>
            </a:solidFill>
            <a:prstDash val="solid"/>
            <a:round/>
            <a:headEnd len="lg" w="lg" type="none"/>
            <a:tailEnd len="lg" w="lg" type="none"/>
          </a:ln>
        </p:spPr>
      </p:cxnSp>
      <p:cxnSp>
        <p:nvCxnSpPr>
          <p:cNvPr id="163" name="Shape 163"/>
          <p:cNvCxnSpPr/>
          <p:nvPr/>
        </p:nvCxnSpPr>
        <p:spPr>
          <a:xfrm>
            <a:off x="4666375" y="3068300"/>
            <a:ext cx="157499" cy="0"/>
          </a:xfrm>
          <a:prstGeom prst="straightConnector1">
            <a:avLst/>
          </a:prstGeom>
          <a:noFill/>
          <a:ln cap="flat" cmpd="sng" w="9525">
            <a:solidFill>
              <a:schemeClr val="dk2"/>
            </a:solidFill>
            <a:prstDash val="solid"/>
            <a:round/>
            <a:headEnd len="lg" w="lg" type="none"/>
            <a:tailEnd len="lg" w="lg" type="none"/>
          </a:ln>
        </p:spPr>
      </p:cxn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445025"/>
            <a:ext cx="8520599" cy="613200"/>
          </a:xfrm>
          <a:prstGeom prst="rect">
            <a:avLst/>
          </a:prstGeom>
        </p:spPr>
        <p:txBody>
          <a:bodyPr anchorCtr="0" anchor="t" bIns="91425" lIns="91425" rIns="91425" tIns="91425">
            <a:noAutofit/>
          </a:bodyPr>
          <a:lstStyle/>
          <a:p>
            <a:pPr>
              <a:spcBef>
                <a:spcPts val="0"/>
              </a:spcBef>
              <a:buNone/>
            </a:pPr>
            <a:r>
              <a:rPr lang="en"/>
              <a:t>A note on 35</a:t>
            </a:r>
          </a:p>
        </p:txBody>
      </p:sp>
      <p:sp>
        <p:nvSpPr>
          <p:cNvPr id="169" name="Shape 169"/>
          <p:cNvSpPr txBox="1"/>
          <p:nvPr>
            <p:ph idx="1" type="body"/>
          </p:nvPr>
        </p:nvSpPr>
        <p:spPr>
          <a:xfrm>
            <a:off x="311700" y="1171600"/>
            <a:ext cx="8520599" cy="3397200"/>
          </a:xfrm>
          <a:prstGeom prst="rect">
            <a:avLst/>
          </a:prstGeom>
        </p:spPr>
        <p:txBody>
          <a:bodyPr anchorCtr="0" anchor="t" bIns="91425" lIns="91425" rIns="91425" tIns="91425">
            <a:noAutofit/>
          </a:bodyPr>
          <a:lstStyle/>
          <a:p>
            <a:pPr rtl="0">
              <a:spcBef>
                <a:spcPts val="0"/>
              </a:spcBef>
              <a:buNone/>
            </a:pPr>
            <a:r>
              <a:rPr lang="en"/>
              <a:t>Euclid’s proof for Proposition 35 only works in a particular case. If the sides AD and EF of the original diagram (below) overlap, the areas of the parallelograms cannot be sliced up in the same way. Thus, different steps would need to be taken to prove the two are equal.</a:t>
            </a:r>
          </a:p>
          <a:p>
            <a:pPr>
              <a:spcBef>
                <a:spcPts val="0"/>
              </a:spcBef>
              <a:buNone/>
            </a:pPr>
            <a:r>
              <a:t/>
            </a:r>
            <a:endParaRPr/>
          </a:p>
        </p:txBody>
      </p:sp>
      <p:pic>
        <p:nvPicPr>
          <p:cNvPr id="170" name="Shape 170"/>
          <p:cNvPicPr preferRelativeResize="0"/>
          <p:nvPr/>
        </p:nvPicPr>
        <p:blipFill>
          <a:blip r:embed="rId3">
            <a:alphaModFix/>
          </a:blip>
          <a:stretch>
            <a:fillRect/>
          </a:stretch>
        </p:blipFill>
        <p:spPr>
          <a:xfrm>
            <a:off x="2566800" y="2609150"/>
            <a:ext cx="2938100" cy="2025575"/>
          </a:xfrm>
          <a:prstGeom prst="rect">
            <a:avLst/>
          </a:prstGeom>
          <a:noFill/>
          <a:ln>
            <a:noFill/>
          </a:ln>
        </p:spPr>
      </p:pic>
      <p:cxnSp>
        <p:nvCxnSpPr>
          <p:cNvPr id="171" name="Shape 171"/>
          <p:cNvCxnSpPr/>
          <p:nvPr/>
        </p:nvCxnSpPr>
        <p:spPr>
          <a:xfrm flipH="1" rot="10800000">
            <a:off x="3815800" y="2930650"/>
            <a:ext cx="590100" cy="9899"/>
          </a:xfrm>
          <a:prstGeom prst="straightConnector1">
            <a:avLst/>
          </a:prstGeom>
          <a:noFill/>
          <a:ln cap="flat" cmpd="sng" w="38100">
            <a:solidFill>
              <a:srgbClr val="00FF00"/>
            </a:solidFill>
            <a:prstDash val="solid"/>
            <a:round/>
            <a:headEnd len="lg" w="lg" type="none"/>
            <a:tailEnd len="lg" w="lg" type="none"/>
          </a:ln>
        </p:spPr>
      </p:cxn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